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60" r:id="rId6"/>
    <p:sldId id="259" r:id="rId7"/>
    <p:sldId id="261" r:id="rId8"/>
    <p:sldId id="262" r:id="rId9"/>
    <p:sldId id="263" r:id="rId10"/>
    <p:sldId id="265" r:id="rId11"/>
    <p:sldId id="273" r:id="rId12"/>
    <p:sldId id="267" r:id="rId13"/>
    <p:sldId id="264" r:id="rId14"/>
    <p:sldId id="268" r:id="rId15"/>
    <p:sldId id="269" r:id="rId16"/>
    <p:sldId id="274" r:id="rId17"/>
    <p:sldId id="270" r:id="rId18"/>
    <p:sldId id="271" r:id="rId19"/>
  </p:sldIdLst>
  <p:sldSz cx="12192000" cy="6858000"/>
  <p:notesSz cx="7772400" cy="10058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andi Anaid Guzmán Vázquez" initials="EAGV" lastIdx="1" clrIdx="0">
    <p:extLst>
      <p:ext uri="{19B8F6BF-5375-455C-9EA6-DF929625EA0E}">
        <p15:presenceInfo xmlns:p15="http://schemas.microsoft.com/office/powerpoint/2012/main" userId="Erandi Anaid Guzmán Vázquez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151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Picture 36"/>
          <p:cNvPicPr/>
          <p:nvPr/>
        </p:nvPicPr>
        <p:blipFill>
          <a:blip r:embed="rId2"/>
          <a:stretch/>
        </p:blipFill>
        <p:spPr>
          <a:xfrm>
            <a:off x="3601800" y="1604520"/>
            <a:ext cx="4987080" cy="3977280"/>
          </a:xfrm>
          <a:prstGeom prst="rect">
            <a:avLst/>
          </a:prstGeom>
          <a:ln>
            <a:noFill/>
          </a:ln>
        </p:spPr>
      </p:pic>
      <p:pic>
        <p:nvPicPr>
          <p:cNvPr id="38" name="Picture 37"/>
          <p:cNvPicPr/>
          <p:nvPr/>
        </p:nvPicPr>
        <p:blipFill>
          <a:blip r:embed="rId2"/>
          <a:stretch/>
        </p:blipFill>
        <p:spPr>
          <a:xfrm>
            <a:off x="3601800" y="1604520"/>
            <a:ext cx="498708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6" name="Picture 75"/>
          <p:cNvPicPr/>
          <p:nvPr/>
        </p:nvPicPr>
        <p:blipFill>
          <a:blip r:embed="rId2"/>
          <a:stretch/>
        </p:blipFill>
        <p:spPr>
          <a:xfrm>
            <a:off x="3601800" y="1604520"/>
            <a:ext cx="4987080" cy="3977280"/>
          </a:xfrm>
          <a:prstGeom prst="rect">
            <a:avLst/>
          </a:prstGeom>
          <a:ln>
            <a:noFill/>
          </a:ln>
        </p:spPr>
      </p:pic>
      <p:pic>
        <p:nvPicPr>
          <p:cNvPr id="77" name="Picture 76"/>
          <p:cNvPicPr/>
          <p:nvPr/>
        </p:nvPicPr>
        <p:blipFill>
          <a:blip r:embed="rId2"/>
          <a:stretch/>
        </p:blipFill>
        <p:spPr>
          <a:xfrm>
            <a:off x="3601800" y="1604520"/>
            <a:ext cx="498708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5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6000" strike="noStrike">
                <a:solidFill>
                  <a:srgbClr val="000000"/>
                </a:solidFill>
                <a:latin typeface="Calibri Light"/>
              </a:rPr>
              <a:t>Click to edit the title text formatClick to edit Master title style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s-MX" sz="1200" strike="noStrike">
                <a:solidFill>
                  <a:srgbClr val="8B8B8B"/>
                </a:solidFill>
                <a:latin typeface="Calibri"/>
              </a:rPr>
              <a:t>8/07/20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3FFD059F-A92B-4C62-98E3-B51C9B31AD44}" type="slidenum">
              <a:rPr lang="es-MX" sz="1200" strike="noStrike">
                <a:solidFill>
                  <a:srgbClr val="8B8B8B"/>
                </a:solidFill>
                <a:latin typeface="Calibri"/>
              </a:rPr>
              <a:t>‹Nº›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 sz="2800">
                <a:latin typeface="Calibri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000">
                <a:latin typeface="Calibri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>
                <a:latin typeface="Calibri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>
                <a:latin typeface="Calibri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5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400" strike="noStrike">
                <a:solidFill>
                  <a:srgbClr val="000000"/>
                </a:solidFill>
                <a:latin typeface="Calibri Light"/>
              </a:rPr>
              <a:t>Click to edit the title text formatClick to edit Master title style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lstStyle/>
          <a:p>
            <a:pPr>
              <a:buSzPct val="45000"/>
              <a:buFont typeface="StarSymbol"/>
              <a:buChar char=""/>
            </a:pPr>
            <a:r>
              <a:rPr lang="en-US" sz="2800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800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800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800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800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Calibri"/>
              </a:rPr>
              <a:t>Seventh Outline LevelEdit Master text styles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400" strike="noStrike">
                <a:solidFill>
                  <a:srgbClr val="000000"/>
                </a:solidFill>
                <a:latin typeface="Calibri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000" strike="noStrike">
                <a:solidFill>
                  <a:srgbClr val="000000"/>
                </a:solidFill>
                <a:latin typeface="Calibri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•"/>
            </a:pPr>
            <a:r>
              <a:rPr lang="en-US" strike="noStrike">
                <a:solidFill>
                  <a:srgbClr val="000000"/>
                </a:solidFill>
                <a:latin typeface="Calibri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Font typeface="Arial"/>
              <a:buChar char="•"/>
            </a:pPr>
            <a:r>
              <a:rPr lang="en-US" strike="noStrike">
                <a:solidFill>
                  <a:srgbClr val="000000"/>
                </a:solidFill>
                <a:latin typeface="Calibri"/>
              </a:rPr>
              <a:t>Fifth level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s-MX" sz="1200" strike="noStrike">
                <a:solidFill>
                  <a:srgbClr val="8B8B8B"/>
                </a:solidFill>
                <a:latin typeface="Calibri"/>
              </a:rPr>
              <a:t>8/07/20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F00EC1F1-574D-4E2C-934F-405944D7BC1B}" type="slidenum">
              <a:rPr lang="es-MX" sz="1200" strike="noStrike">
                <a:solidFill>
                  <a:srgbClr val="8B8B8B"/>
                </a:solidFill>
                <a:latin typeface="Calibri"/>
              </a:rPr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lab.anahuac.mx/talleres/Python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ab.anahuac.mx/bootcamp/Python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lab.anahuac.mx/talleres/Python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Imagen 3"/>
          <p:cNvPicPr/>
          <p:nvPr/>
        </p:nvPicPr>
        <p:blipFill>
          <a:blip r:embed="rId2"/>
          <a:stretch/>
        </p:blipFill>
        <p:spPr>
          <a:xfrm>
            <a:off x="1510200" y="0"/>
            <a:ext cx="9143640" cy="69397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34D479B-3571-44A9-AD8D-678D0CC7E1AF}"/>
              </a:ext>
            </a:extLst>
          </p:cNvPr>
          <p:cNvCxnSpPr/>
          <p:nvPr/>
        </p:nvCxnSpPr>
        <p:spPr>
          <a:xfrm>
            <a:off x="4362450" y="377825"/>
            <a:ext cx="0" cy="6102350"/>
          </a:xfrm>
          <a:prstGeom prst="line">
            <a:avLst/>
          </a:prstGeom>
          <a:ln w="28575">
            <a:solidFill>
              <a:schemeClr val="bg1"/>
            </a:solidFill>
          </a:ln>
          <a:effectLst>
            <a:outerShdw blurRad="190500" algn="ctr" rotWithShape="0">
              <a:prstClr val="black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DA15A2A-8008-4164-AE25-3BB74E03620F}"/>
              </a:ext>
            </a:extLst>
          </p:cNvPr>
          <p:cNvGrpSpPr/>
          <p:nvPr/>
        </p:nvGrpSpPr>
        <p:grpSpPr>
          <a:xfrm>
            <a:off x="598947" y="2651326"/>
            <a:ext cx="3066767" cy="2636106"/>
            <a:chOff x="7856905" y="694543"/>
            <a:chExt cx="2534518" cy="2161144"/>
          </a:xfrm>
          <a:effectLst>
            <a:outerShdw blurRad="317500" algn="ctr" rotWithShape="0">
              <a:prstClr val="black"/>
            </a:outerShdw>
          </a:effectLst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DB8238E5-DC8C-4BE4-8C80-EACD182209FB}"/>
                </a:ext>
              </a:extLst>
            </p:cNvPr>
            <p:cNvSpPr/>
            <p:nvPr/>
          </p:nvSpPr>
          <p:spPr>
            <a:xfrm>
              <a:off x="7856905" y="694543"/>
              <a:ext cx="2534518" cy="2161144"/>
            </a:xfrm>
            <a:prstGeom prst="roundRect">
              <a:avLst>
                <a:gd name="adj" fmla="val 1752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DC9362B3-5E64-4DEB-9A44-1D0943509E69}"/>
                </a:ext>
              </a:extLst>
            </p:cNvPr>
            <p:cNvSpPr/>
            <p:nvPr/>
          </p:nvSpPr>
          <p:spPr>
            <a:xfrm>
              <a:off x="7972935" y="792777"/>
              <a:ext cx="2302458" cy="1964676"/>
            </a:xfrm>
            <a:prstGeom prst="roundRect">
              <a:avLst>
                <a:gd name="adj" fmla="val 14853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ffectLst>
              <a:innerShdw blurRad="1651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FB71E821-FBCF-4F6A-82F9-DE64205C03D6}"/>
                </a:ext>
              </a:extLst>
            </p:cNvPr>
            <p:cNvSpPr/>
            <p:nvPr/>
          </p:nvSpPr>
          <p:spPr>
            <a:xfrm>
              <a:off x="8165402" y="991810"/>
              <a:ext cx="527152" cy="1577891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>
              <a:noFill/>
            </a:ln>
            <a:effectLst>
              <a:outerShdw blurRad="190500" algn="ctr" rotWithShape="0">
                <a:srgbClr val="FF0000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60104CE5-EE81-4060-8677-24EC28F386F5}"/>
                </a:ext>
              </a:extLst>
            </p:cNvPr>
            <p:cNvSpPr/>
            <p:nvPr/>
          </p:nvSpPr>
          <p:spPr>
            <a:xfrm>
              <a:off x="8882754" y="991812"/>
              <a:ext cx="527152" cy="1577891"/>
            </a:xfrm>
            <a:prstGeom prst="roundRect">
              <a:avLst>
                <a:gd name="adj" fmla="val 50000"/>
              </a:avLst>
            </a:prstGeom>
            <a:solidFill>
              <a:srgbClr val="00FF00"/>
            </a:solidFill>
            <a:ln>
              <a:noFill/>
            </a:ln>
            <a:effectLst>
              <a:outerShdw blurRad="190500" algn="ctr" rotWithShape="0">
                <a:srgbClr val="00FF00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A95569CD-6938-4829-B21E-F830BD19C322}"/>
                </a:ext>
              </a:extLst>
            </p:cNvPr>
            <p:cNvSpPr/>
            <p:nvPr/>
          </p:nvSpPr>
          <p:spPr>
            <a:xfrm>
              <a:off x="9600106" y="991809"/>
              <a:ext cx="527152" cy="1577891"/>
            </a:xfrm>
            <a:prstGeom prst="roundRect">
              <a:avLst>
                <a:gd name="adj" fmla="val 50000"/>
              </a:avLst>
            </a:prstGeom>
            <a:solidFill>
              <a:srgbClr val="0000FF"/>
            </a:solidFill>
            <a:ln>
              <a:noFill/>
            </a:ln>
            <a:effectLst>
              <a:outerShdw blurRad="190500" algn="ctr" rotWithShape="0">
                <a:srgbClr val="0000FF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890BF79B-80D6-4416-884A-41216541F85E}"/>
              </a:ext>
            </a:extLst>
          </p:cNvPr>
          <p:cNvSpPr/>
          <p:nvPr/>
        </p:nvSpPr>
        <p:spPr>
          <a:xfrm>
            <a:off x="445609" y="513081"/>
            <a:ext cx="3373443" cy="1735469"/>
          </a:xfrm>
          <a:prstGeom prst="roundRect">
            <a:avLst>
              <a:gd name="adj" fmla="val 11960"/>
            </a:avLst>
          </a:prstGeom>
          <a:solidFill>
            <a:schemeClr val="bg1"/>
          </a:solidFill>
          <a:ln>
            <a:noFill/>
          </a:ln>
          <a:effectLst>
            <a:outerShdw blurRad="190500" algn="c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spc="-100" dirty="0">
                <a:solidFill>
                  <a:schemeClr val="tx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Cada pixel está compuesto de tres focos:</a:t>
            </a:r>
            <a:br>
              <a:rPr lang="es-MX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s-MX" sz="2400" dirty="0">
                <a:solidFill>
                  <a:srgbClr val="FF0000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Rojo</a:t>
            </a:r>
            <a:r>
              <a:rPr lang="es-MX" sz="2400" dirty="0">
                <a:solidFill>
                  <a:schemeClr val="tx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, </a:t>
            </a:r>
            <a:r>
              <a:rPr lang="es-MX" sz="2400" dirty="0">
                <a:solidFill>
                  <a:srgbClr val="00B050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Verde</a:t>
            </a:r>
            <a:r>
              <a:rPr lang="es-MX" sz="2400" dirty="0">
                <a:solidFill>
                  <a:schemeClr val="tx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y </a:t>
            </a:r>
            <a:r>
              <a:rPr lang="es-MX" sz="2400" dirty="0">
                <a:solidFill>
                  <a:srgbClr val="0000FF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Azul</a:t>
            </a:r>
            <a:br>
              <a:rPr lang="es-MX" sz="2400" dirty="0">
                <a:solidFill>
                  <a:srgbClr val="0000FF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</a:br>
            <a:endParaRPr lang="es-MX" sz="1600" dirty="0">
              <a:solidFill>
                <a:srgbClr val="0000FF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es-MX" sz="1600" spc="-100" dirty="0">
                <a:solidFill>
                  <a:schemeClr val="tx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La intensidad de color de cada foco se marca con un número del 0 al 255.</a:t>
            </a:r>
            <a:endParaRPr lang="en-US" sz="1600" spc="-100" dirty="0">
              <a:solidFill>
                <a:srgbClr val="0000FF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3AC8C3FF-C80E-4882-A7B6-7C3160B3FE98}"/>
              </a:ext>
            </a:extLst>
          </p:cNvPr>
          <p:cNvSpPr/>
          <p:nvPr/>
        </p:nvSpPr>
        <p:spPr>
          <a:xfrm>
            <a:off x="475110" y="5664181"/>
            <a:ext cx="3373444" cy="68073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outerShdw blurRad="190500" algn="c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ts val="2000"/>
              </a:lnSpc>
            </a:pPr>
            <a:r>
              <a:rPr lang="es-MX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(255, 255, 255)</a:t>
            </a:r>
          </a:p>
          <a:p>
            <a:pPr algn="ctr">
              <a:lnSpc>
                <a:spcPts val="2000"/>
              </a:lnSpc>
            </a:pPr>
            <a:r>
              <a:rPr lang="es-MX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s-MX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s-MX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s-MX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s-MX" sz="2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endParaRPr lang="en-US" sz="2400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1C0D2917-7166-4B7C-812B-C296504A5CDD}"/>
              </a:ext>
            </a:extLst>
          </p:cNvPr>
          <p:cNvGrpSpPr/>
          <p:nvPr/>
        </p:nvGrpSpPr>
        <p:grpSpPr>
          <a:xfrm>
            <a:off x="4805527" y="828115"/>
            <a:ext cx="7110889" cy="5201771"/>
            <a:chOff x="4805527" y="376655"/>
            <a:chExt cx="7110889" cy="5201771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D374572C-F2A9-462A-BF64-D3B15014B5B1}"/>
                </a:ext>
              </a:extLst>
            </p:cNvPr>
            <p:cNvGrpSpPr/>
            <p:nvPr/>
          </p:nvGrpSpPr>
          <p:grpSpPr>
            <a:xfrm>
              <a:off x="4805527" y="376655"/>
              <a:ext cx="7110889" cy="2006440"/>
              <a:chOff x="4827107" y="377825"/>
              <a:chExt cx="7110889" cy="2006440"/>
            </a:xfrm>
          </p:grpSpPr>
          <p:sp>
            <p:nvSpPr>
              <p:cNvPr id="25" name="Rectangle: Rounded Corners 24">
                <a:extLst>
                  <a:ext uri="{FF2B5EF4-FFF2-40B4-BE49-F238E27FC236}">
                    <a16:creationId xmlns:a16="http://schemas.microsoft.com/office/drawing/2014/main" id="{82B28147-5A3E-4355-BC00-6546BB515F28}"/>
                  </a:ext>
                </a:extLst>
              </p:cNvPr>
              <p:cNvSpPr/>
              <p:nvPr/>
            </p:nvSpPr>
            <p:spPr>
              <a:xfrm>
                <a:off x="4827107" y="377825"/>
                <a:ext cx="7110889" cy="828675"/>
              </a:xfrm>
              <a:prstGeom prst="roundRect">
                <a:avLst>
                  <a:gd name="adj" fmla="val 24580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190500" algn="ctr" rotWithShape="0">
                  <a:prstClr val="black">
                    <a:alpha val="3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1600" dirty="0">
                    <a:solidFill>
                      <a:schemeClr val="tx1"/>
                    </a:solidFill>
                    <a:latin typeface="Segoe UI" panose="020B0502040204020203" pitchFamily="34" charset="0"/>
                    <a:ea typeface="Segoe UI Black" panose="020B0A02040204020203" pitchFamily="34" charset="0"/>
                    <a:cs typeface="Segoe UI" panose="020B0502040204020203" pitchFamily="34" charset="0"/>
                  </a:rPr>
                  <a:t>Por ejemplo, si queremos mostrar el </a:t>
                </a:r>
                <a:r>
                  <a:rPr lang="es-MX" sz="1600" dirty="0">
                    <a:solidFill>
                      <a:srgbClr val="FF00FF"/>
                    </a:solidFill>
                    <a:latin typeface="Segoe UI Black" panose="020B0A02040204020203" pitchFamily="34" charset="0"/>
                    <a:ea typeface="Segoe UI Black" panose="020B0A02040204020203" pitchFamily="34" charset="0"/>
                    <a:cs typeface="Segoe UI" panose="020B0502040204020203" pitchFamily="34" charset="0"/>
                  </a:rPr>
                  <a:t>purpura</a:t>
                </a:r>
                <a:r>
                  <a:rPr lang="es-MX" sz="1600" dirty="0">
                    <a:solidFill>
                      <a:schemeClr val="tx1"/>
                    </a:solidFill>
                    <a:latin typeface="Segoe UI" panose="020B0502040204020203" pitchFamily="34" charset="0"/>
                    <a:ea typeface="Segoe UI Black" panose="020B0A02040204020203" pitchFamily="34" charset="0"/>
                    <a:cs typeface="Segoe UI" panose="020B0502040204020203" pitchFamily="34" charset="0"/>
                  </a:rPr>
                  <a:t>, tenemos que poner los siguientes valores:</a:t>
                </a:r>
              </a:p>
            </p:txBody>
          </p:sp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942BDC9C-54C4-4802-A924-1ED41624E734}"/>
                  </a:ext>
                </a:extLst>
              </p:cNvPr>
              <p:cNvGrpSpPr/>
              <p:nvPr/>
            </p:nvGrpSpPr>
            <p:grpSpPr>
              <a:xfrm>
                <a:off x="4896165" y="1459879"/>
                <a:ext cx="6972772" cy="924386"/>
                <a:chOff x="4827108" y="1578017"/>
                <a:chExt cx="6972772" cy="924386"/>
              </a:xfrm>
            </p:grpSpPr>
            <p:sp>
              <p:nvSpPr>
                <p:cNvPr id="30" name="Rectangle: Rounded Corners 29">
                  <a:extLst>
                    <a:ext uri="{FF2B5EF4-FFF2-40B4-BE49-F238E27FC236}">
                      <a16:creationId xmlns:a16="http://schemas.microsoft.com/office/drawing/2014/main" id="{69E3B524-2458-4BB3-B87A-34CEAB5DFBEF}"/>
                    </a:ext>
                  </a:extLst>
                </p:cNvPr>
                <p:cNvSpPr/>
                <p:nvPr/>
              </p:nvSpPr>
              <p:spPr>
                <a:xfrm>
                  <a:off x="4827108" y="1700064"/>
                  <a:ext cx="2157890" cy="6807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>
                  <a:noFill/>
                </a:ln>
                <a:effectLst>
                  <a:outerShdw blurRad="190500" algn="ctr" rotWithShape="0">
                    <a:prstClr val="black">
                      <a:alpha val="3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/>
                <a:p>
                  <a:pPr algn="ctr">
                    <a:lnSpc>
                      <a:spcPts val="2000"/>
                    </a:lnSpc>
                  </a:pPr>
                  <a:r>
                    <a:rPr lang="es-MX" sz="2000" b="1" spc="-150" dirty="0">
                      <a:solidFill>
                        <a:schemeClr val="tx1"/>
                      </a:solidFill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(255, 0, 255)</a:t>
                  </a:r>
                </a:p>
                <a:p>
                  <a:pPr algn="ctr">
                    <a:lnSpc>
                      <a:spcPts val="2000"/>
                    </a:lnSpc>
                  </a:pPr>
                  <a:r>
                    <a:rPr lang="es-MX" sz="2000" b="1" spc="-150" dirty="0">
                      <a:solidFill>
                        <a:srgbClr val="FF0000"/>
                      </a:solidFill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R</a:t>
                  </a:r>
                  <a:r>
                    <a:rPr lang="es-MX" sz="2000" b="1" spc="-150" dirty="0">
                      <a:solidFill>
                        <a:schemeClr val="tx1"/>
                      </a:solidFill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   </a:t>
                  </a:r>
                  <a:r>
                    <a:rPr lang="es-MX" sz="2000" b="1" spc="-150" dirty="0">
                      <a:solidFill>
                        <a:srgbClr val="00B050"/>
                      </a:solidFill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G</a:t>
                  </a:r>
                  <a:r>
                    <a:rPr lang="es-MX" sz="2000" b="1" spc="-150" dirty="0">
                      <a:solidFill>
                        <a:schemeClr val="tx1"/>
                      </a:solidFill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   </a:t>
                  </a:r>
                  <a:r>
                    <a:rPr lang="es-MX" sz="2000" b="1" spc="-150" dirty="0">
                      <a:solidFill>
                        <a:srgbClr val="0000FF"/>
                      </a:solidFill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B</a:t>
                  </a:r>
                  <a:endParaRPr lang="en-US" sz="2000" b="1" spc="-150" dirty="0">
                    <a:solidFill>
                      <a:srgbClr val="0000FF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endParaRPr>
                </a:p>
              </p:txBody>
            </p:sp>
            <p:cxnSp>
              <p:nvCxnSpPr>
                <p:cNvPr id="33" name="Straight Arrow Connector 32">
                  <a:extLst>
                    <a:ext uri="{FF2B5EF4-FFF2-40B4-BE49-F238E27FC236}">
                      <a16:creationId xmlns:a16="http://schemas.microsoft.com/office/drawing/2014/main" id="{749F7025-3734-4EC7-9793-15F83A1E3CC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98060" y="2040433"/>
                  <a:ext cx="1071914" cy="1"/>
                </a:xfrm>
                <a:prstGeom prst="straightConnector1">
                  <a:avLst/>
                </a:prstGeom>
                <a:ln w="57150">
                  <a:solidFill>
                    <a:schemeClr val="bg1"/>
                  </a:solidFill>
                  <a:tailEnd type="triangle"/>
                </a:ln>
                <a:effectLst>
                  <a:outerShdw blurRad="190500" algn="ctr" rotWithShape="0">
                    <a:prstClr val="black">
                      <a:alpha val="5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4" name="Group 33">
                  <a:extLst>
                    <a:ext uri="{FF2B5EF4-FFF2-40B4-BE49-F238E27FC236}">
                      <a16:creationId xmlns:a16="http://schemas.microsoft.com/office/drawing/2014/main" id="{68F87A6F-26A8-4A86-9885-33D46B50B477}"/>
                    </a:ext>
                  </a:extLst>
                </p:cNvPr>
                <p:cNvGrpSpPr>
                  <a:grpSpLocks noChangeAspect="1"/>
                </p:cNvGrpSpPr>
                <p:nvPr/>
              </p:nvGrpSpPr>
              <p:grpSpPr>
                <a:xfrm>
                  <a:off x="8283036" y="1578464"/>
                  <a:ext cx="1074883" cy="923939"/>
                  <a:chOff x="7856905" y="694543"/>
                  <a:chExt cx="2534518" cy="2161144"/>
                </a:xfrm>
                <a:effectLst>
                  <a:outerShdw blurRad="317500" algn="ctr" rotWithShape="0">
                    <a:prstClr val="black"/>
                  </a:outerShdw>
                </a:effectLst>
              </p:grpSpPr>
              <p:sp>
                <p:nvSpPr>
                  <p:cNvPr id="35" name="Rectangle: Rounded Corners 34">
                    <a:extLst>
                      <a:ext uri="{FF2B5EF4-FFF2-40B4-BE49-F238E27FC236}">
                        <a16:creationId xmlns:a16="http://schemas.microsoft.com/office/drawing/2014/main" id="{EB8EADE4-4F17-4B52-B5A3-05859E3C478F}"/>
                      </a:ext>
                    </a:extLst>
                  </p:cNvPr>
                  <p:cNvSpPr/>
                  <p:nvPr/>
                </p:nvSpPr>
                <p:spPr>
                  <a:xfrm>
                    <a:off x="7856905" y="694543"/>
                    <a:ext cx="2534518" cy="2161144"/>
                  </a:xfrm>
                  <a:prstGeom prst="roundRect">
                    <a:avLst>
                      <a:gd name="adj" fmla="val 17524"/>
                    </a:avLst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6" name="Rectangle: Rounded Corners 35">
                    <a:extLst>
                      <a:ext uri="{FF2B5EF4-FFF2-40B4-BE49-F238E27FC236}">
                        <a16:creationId xmlns:a16="http://schemas.microsoft.com/office/drawing/2014/main" id="{4A0CD0C8-A4F2-4212-ACE6-C5CA035E5571}"/>
                      </a:ext>
                    </a:extLst>
                  </p:cNvPr>
                  <p:cNvSpPr/>
                  <p:nvPr/>
                </p:nvSpPr>
                <p:spPr>
                  <a:xfrm>
                    <a:off x="7972935" y="792777"/>
                    <a:ext cx="2302458" cy="1964676"/>
                  </a:xfrm>
                  <a:prstGeom prst="roundRect">
                    <a:avLst>
                      <a:gd name="adj" fmla="val 14853"/>
                    </a:avLst>
                  </a:prstGeom>
                  <a:solidFill>
                    <a:schemeClr val="tx1">
                      <a:lumMod val="85000"/>
                      <a:lumOff val="15000"/>
                    </a:schemeClr>
                  </a:solidFill>
                  <a:ln>
                    <a:noFill/>
                  </a:ln>
                  <a:effectLst>
                    <a:innerShdw blurRad="165100">
                      <a:prstClr val="black"/>
                    </a:inn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" name="Rectangle: Rounded Corners 36">
                    <a:extLst>
                      <a:ext uri="{FF2B5EF4-FFF2-40B4-BE49-F238E27FC236}">
                        <a16:creationId xmlns:a16="http://schemas.microsoft.com/office/drawing/2014/main" id="{BAEE59EF-BED5-4266-9CF0-C37419CA1ABF}"/>
                      </a:ext>
                    </a:extLst>
                  </p:cNvPr>
                  <p:cNvSpPr/>
                  <p:nvPr/>
                </p:nvSpPr>
                <p:spPr>
                  <a:xfrm>
                    <a:off x="8165402" y="991810"/>
                    <a:ext cx="527152" cy="1577891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FF0000"/>
                  </a:solidFill>
                  <a:ln>
                    <a:noFill/>
                  </a:ln>
                  <a:effectLst>
                    <a:outerShdw blurRad="190500" algn="ctr" rotWithShape="0">
                      <a:srgbClr val="FF0000"/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8" name="Rectangle: Rounded Corners 37">
                    <a:extLst>
                      <a:ext uri="{FF2B5EF4-FFF2-40B4-BE49-F238E27FC236}">
                        <a16:creationId xmlns:a16="http://schemas.microsoft.com/office/drawing/2014/main" id="{990C6B5F-9AAA-4A58-967B-FFAD31F56DD3}"/>
                      </a:ext>
                    </a:extLst>
                  </p:cNvPr>
                  <p:cNvSpPr/>
                  <p:nvPr/>
                </p:nvSpPr>
                <p:spPr>
                  <a:xfrm>
                    <a:off x="8882754" y="991812"/>
                    <a:ext cx="527152" cy="1577891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003A00"/>
                  </a:solidFill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" name="Rectangle: Rounded Corners 38">
                    <a:extLst>
                      <a:ext uri="{FF2B5EF4-FFF2-40B4-BE49-F238E27FC236}">
                        <a16:creationId xmlns:a16="http://schemas.microsoft.com/office/drawing/2014/main" id="{54DBB9F2-7783-4B2E-A2DE-42875E8DC22E}"/>
                      </a:ext>
                    </a:extLst>
                  </p:cNvPr>
                  <p:cNvSpPr/>
                  <p:nvPr/>
                </p:nvSpPr>
                <p:spPr>
                  <a:xfrm>
                    <a:off x="9600106" y="991809"/>
                    <a:ext cx="527152" cy="1577891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0000FF"/>
                  </a:solidFill>
                  <a:ln>
                    <a:noFill/>
                  </a:ln>
                  <a:effectLst>
                    <a:outerShdw blurRad="190500" algn="ctr" rotWithShape="0">
                      <a:srgbClr val="0000FF"/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40" name="Straight Arrow Connector 39">
                  <a:extLst>
                    <a:ext uri="{FF2B5EF4-FFF2-40B4-BE49-F238E27FC236}">
                      <a16:creationId xmlns:a16="http://schemas.microsoft.com/office/drawing/2014/main" id="{DDC3413D-B223-4586-A385-30D0619D62B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470981" y="2040433"/>
                  <a:ext cx="1071914" cy="1"/>
                </a:xfrm>
                <a:prstGeom prst="straightConnector1">
                  <a:avLst/>
                </a:prstGeom>
                <a:ln w="57150">
                  <a:solidFill>
                    <a:schemeClr val="bg1"/>
                  </a:solidFill>
                  <a:tailEnd type="triangle"/>
                </a:ln>
                <a:effectLst>
                  <a:outerShdw blurRad="190500" algn="ctr" rotWithShape="0">
                    <a:prstClr val="black">
                      <a:alpha val="5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2" name="Group 41">
                  <a:extLst>
                    <a:ext uri="{FF2B5EF4-FFF2-40B4-BE49-F238E27FC236}">
                      <a16:creationId xmlns:a16="http://schemas.microsoft.com/office/drawing/2014/main" id="{50ED79E3-E504-42C7-A78E-AE8E0DB09785}"/>
                    </a:ext>
                  </a:extLst>
                </p:cNvPr>
                <p:cNvGrpSpPr>
                  <a:grpSpLocks noChangeAspect="1"/>
                </p:cNvGrpSpPr>
                <p:nvPr/>
              </p:nvGrpSpPr>
              <p:grpSpPr>
                <a:xfrm>
                  <a:off x="10724997" y="1578017"/>
                  <a:ext cx="1074883" cy="923939"/>
                  <a:chOff x="7856905" y="694543"/>
                  <a:chExt cx="2534518" cy="2161144"/>
                </a:xfrm>
                <a:effectLst>
                  <a:outerShdw blurRad="317500" algn="ctr" rotWithShape="0">
                    <a:prstClr val="black"/>
                  </a:outerShdw>
                </a:effectLst>
              </p:grpSpPr>
              <p:sp>
                <p:nvSpPr>
                  <p:cNvPr id="43" name="Rectangle: Rounded Corners 42">
                    <a:extLst>
                      <a:ext uri="{FF2B5EF4-FFF2-40B4-BE49-F238E27FC236}">
                        <a16:creationId xmlns:a16="http://schemas.microsoft.com/office/drawing/2014/main" id="{CC569F7A-8939-4BA9-9E1C-99079A6BFDC7}"/>
                      </a:ext>
                    </a:extLst>
                  </p:cNvPr>
                  <p:cNvSpPr/>
                  <p:nvPr/>
                </p:nvSpPr>
                <p:spPr>
                  <a:xfrm>
                    <a:off x="7856905" y="694543"/>
                    <a:ext cx="2534518" cy="2161144"/>
                  </a:xfrm>
                  <a:prstGeom prst="roundRect">
                    <a:avLst>
                      <a:gd name="adj" fmla="val 17524"/>
                    </a:avLst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4" name="Rectangle: Rounded Corners 43">
                    <a:extLst>
                      <a:ext uri="{FF2B5EF4-FFF2-40B4-BE49-F238E27FC236}">
                        <a16:creationId xmlns:a16="http://schemas.microsoft.com/office/drawing/2014/main" id="{87C23717-513A-4E5B-9A44-B889CCAF62F0}"/>
                      </a:ext>
                    </a:extLst>
                  </p:cNvPr>
                  <p:cNvSpPr/>
                  <p:nvPr/>
                </p:nvSpPr>
                <p:spPr>
                  <a:xfrm>
                    <a:off x="7972935" y="792777"/>
                    <a:ext cx="2302458" cy="1964676"/>
                  </a:xfrm>
                  <a:prstGeom prst="roundRect">
                    <a:avLst>
                      <a:gd name="adj" fmla="val 14853"/>
                    </a:avLst>
                  </a:prstGeom>
                  <a:solidFill>
                    <a:srgbClr val="FF00FF"/>
                  </a:solidFill>
                  <a:ln>
                    <a:noFill/>
                  </a:ln>
                  <a:effectLst>
                    <a:innerShdw blurRad="165100">
                      <a:prstClr val="black"/>
                    </a:inn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  <p:sp>
          <p:nvSpPr>
            <p:cNvPr id="48" name="Rectangle: Rounded Corners 47">
              <a:extLst>
                <a:ext uri="{FF2B5EF4-FFF2-40B4-BE49-F238E27FC236}">
                  <a16:creationId xmlns:a16="http://schemas.microsoft.com/office/drawing/2014/main" id="{C4B5D717-39DF-43E6-9388-D23CDEEB0B8A}"/>
                </a:ext>
              </a:extLst>
            </p:cNvPr>
            <p:cNvSpPr/>
            <p:nvPr/>
          </p:nvSpPr>
          <p:spPr>
            <a:xfrm>
              <a:off x="4805527" y="3571986"/>
              <a:ext cx="7110889" cy="828675"/>
            </a:xfrm>
            <a:prstGeom prst="roundRect">
              <a:avLst>
                <a:gd name="adj" fmla="val 24580"/>
              </a:avLst>
            </a:prstGeom>
            <a:solidFill>
              <a:schemeClr val="bg1"/>
            </a:solidFill>
            <a:ln>
              <a:noFill/>
            </a:ln>
            <a:effectLst>
              <a:outerShdw blurRad="190500" algn="ctr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600" dirty="0">
                  <a:solidFill>
                    <a:schemeClr val="tx1"/>
                  </a:solidFill>
                  <a:latin typeface="Segoe UI" panose="020B0502040204020203" pitchFamily="34" charset="0"/>
                  <a:ea typeface="Segoe UI Black" panose="020B0A02040204020203" pitchFamily="34" charset="0"/>
                  <a:cs typeface="Segoe UI" panose="020B0502040204020203" pitchFamily="34" charset="0"/>
                </a:rPr>
                <a:t>Pero, si queremos mostrar el </a:t>
              </a:r>
              <a:r>
                <a:rPr lang="es-MX" sz="1600" dirty="0">
                  <a:solidFill>
                    <a:srgbClr val="FFFF00"/>
                  </a:solidFill>
                  <a:effectLst>
                    <a:outerShdw blurRad="190500" algn="ctr" rotWithShape="0">
                      <a:prstClr val="black"/>
                    </a:outerShdw>
                  </a:effectLst>
                  <a:latin typeface="Segoe UI Black" panose="020B0A02040204020203" pitchFamily="34" charset="0"/>
                  <a:ea typeface="Segoe UI Black" panose="020B0A02040204020203" pitchFamily="34" charset="0"/>
                  <a:cs typeface="Segoe UI" panose="020B0502040204020203" pitchFamily="34" charset="0"/>
                </a:rPr>
                <a:t>amarillo</a:t>
              </a:r>
              <a:r>
                <a:rPr lang="es-MX" sz="1600" dirty="0">
                  <a:solidFill>
                    <a:schemeClr val="tx1"/>
                  </a:solidFill>
                  <a:latin typeface="Segoe UI" panose="020B0502040204020203" pitchFamily="34" charset="0"/>
                  <a:ea typeface="Segoe UI Black" panose="020B0A02040204020203" pitchFamily="34" charset="0"/>
                  <a:cs typeface="Segoe UI" panose="020B0502040204020203" pitchFamily="34" charset="0"/>
                </a:rPr>
                <a:t>, tenemos que poner los siguientes valores:</a:t>
              </a:r>
            </a:p>
          </p:txBody>
        </p: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15E24579-8B66-4D7C-A516-1944D08B5D44}"/>
                </a:ext>
              </a:extLst>
            </p:cNvPr>
            <p:cNvGrpSpPr/>
            <p:nvPr/>
          </p:nvGrpSpPr>
          <p:grpSpPr>
            <a:xfrm>
              <a:off x="4874585" y="4654040"/>
              <a:ext cx="6972772" cy="924386"/>
              <a:chOff x="4827108" y="1578017"/>
              <a:chExt cx="6972772" cy="924386"/>
            </a:xfrm>
          </p:grpSpPr>
          <p:sp>
            <p:nvSpPr>
              <p:cNvPr id="50" name="Rectangle: Rounded Corners 49">
                <a:extLst>
                  <a:ext uri="{FF2B5EF4-FFF2-40B4-BE49-F238E27FC236}">
                    <a16:creationId xmlns:a16="http://schemas.microsoft.com/office/drawing/2014/main" id="{CECED4D1-966E-44B3-B32F-F2E9F1AEB431}"/>
                  </a:ext>
                </a:extLst>
              </p:cNvPr>
              <p:cNvSpPr/>
              <p:nvPr/>
            </p:nvSpPr>
            <p:spPr>
              <a:xfrm>
                <a:off x="4827108" y="1700064"/>
                <a:ext cx="2157890" cy="680739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190500" algn="ctr" rotWithShape="0">
                  <a:prstClr val="black">
                    <a:alpha val="3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>
                  <a:lnSpc>
                    <a:spcPts val="2000"/>
                  </a:lnSpc>
                </a:pPr>
                <a:r>
                  <a:rPr lang="es-MX" sz="2000" b="1" spc="-150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(255, 255, 0)</a:t>
                </a:r>
              </a:p>
              <a:p>
                <a:pPr algn="ctr">
                  <a:lnSpc>
                    <a:spcPts val="2000"/>
                  </a:lnSpc>
                </a:pPr>
                <a:r>
                  <a:rPr lang="es-MX" sz="2000" b="1" spc="-150" dirty="0">
                    <a:solidFill>
                      <a:srgbClr val="FF0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R</a:t>
                </a:r>
                <a:r>
                  <a:rPr lang="es-MX" sz="2000" b="1" spc="-150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   </a:t>
                </a:r>
                <a:r>
                  <a:rPr lang="es-MX" sz="2000" b="1" spc="-150" dirty="0">
                    <a:solidFill>
                      <a:srgbClr val="00B05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G</a:t>
                </a:r>
                <a:r>
                  <a:rPr lang="es-MX" sz="2000" b="1" spc="-150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  </a:t>
                </a:r>
                <a:r>
                  <a:rPr lang="es-MX" sz="2000" b="1" spc="-150" dirty="0">
                    <a:solidFill>
                      <a:srgbClr val="0000FF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B</a:t>
                </a:r>
                <a:endParaRPr lang="en-US" sz="2000" b="1" spc="-15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cxnSp>
            <p:nvCxnSpPr>
              <p:cNvPr id="51" name="Straight Arrow Connector 50">
                <a:extLst>
                  <a:ext uri="{FF2B5EF4-FFF2-40B4-BE49-F238E27FC236}">
                    <a16:creationId xmlns:a16="http://schemas.microsoft.com/office/drawing/2014/main" id="{163DDC7A-8B7D-40F9-9879-87B83C2A2DC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098060" y="2040433"/>
                <a:ext cx="1071914" cy="1"/>
              </a:xfrm>
              <a:prstGeom prst="straightConnector1">
                <a:avLst/>
              </a:prstGeom>
              <a:ln w="57150">
                <a:solidFill>
                  <a:schemeClr val="bg1"/>
                </a:solidFill>
                <a:tailEnd type="triangle"/>
              </a:ln>
              <a:effectLst>
                <a:outerShdw blurRad="190500" algn="ctr" rotWithShape="0">
                  <a:prstClr val="black">
                    <a:alpha val="5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2" name="Group 51">
                <a:extLst>
                  <a:ext uri="{FF2B5EF4-FFF2-40B4-BE49-F238E27FC236}">
                    <a16:creationId xmlns:a16="http://schemas.microsoft.com/office/drawing/2014/main" id="{15EDECAD-B249-4599-832F-78FF4EE077AE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8283036" y="1578464"/>
                <a:ext cx="1074883" cy="923939"/>
                <a:chOff x="7856905" y="694543"/>
                <a:chExt cx="2534518" cy="2161144"/>
              </a:xfrm>
              <a:effectLst>
                <a:outerShdw blurRad="317500" algn="ctr" rotWithShape="0">
                  <a:prstClr val="black"/>
                </a:outerShdw>
              </a:effectLst>
            </p:grpSpPr>
            <p:sp>
              <p:nvSpPr>
                <p:cNvPr id="57" name="Rectangle: Rounded Corners 56">
                  <a:extLst>
                    <a:ext uri="{FF2B5EF4-FFF2-40B4-BE49-F238E27FC236}">
                      <a16:creationId xmlns:a16="http://schemas.microsoft.com/office/drawing/2014/main" id="{99F76CC5-C9FE-44E7-8A7E-D74ED73ED0C7}"/>
                    </a:ext>
                  </a:extLst>
                </p:cNvPr>
                <p:cNvSpPr/>
                <p:nvPr/>
              </p:nvSpPr>
              <p:spPr>
                <a:xfrm>
                  <a:off x="7856905" y="694543"/>
                  <a:ext cx="2534518" cy="2161144"/>
                </a:xfrm>
                <a:prstGeom prst="roundRect">
                  <a:avLst>
                    <a:gd name="adj" fmla="val 17524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Rectangle: Rounded Corners 57">
                  <a:extLst>
                    <a:ext uri="{FF2B5EF4-FFF2-40B4-BE49-F238E27FC236}">
                      <a16:creationId xmlns:a16="http://schemas.microsoft.com/office/drawing/2014/main" id="{954F3F05-D991-4573-8EC9-A08E6BDD0A42}"/>
                    </a:ext>
                  </a:extLst>
                </p:cNvPr>
                <p:cNvSpPr/>
                <p:nvPr/>
              </p:nvSpPr>
              <p:spPr>
                <a:xfrm>
                  <a:off x="7972935" y="792777"/>
                  <a:ext cx="2302458" cy="1964676"/>
                </a:xfrm>
                <a:prstGeom prst="roundRect">
                  <a:avLst>
                    <a:gd name="adj" fmla="val 14853"/>
                  </a:avLst>
                </a:prstGeom>
                <a:solidFill>
                  <a:schemeClr val="tx1">
                    <a:lumMod val="85000"/>
                    <a:lumOff val="15000"/>
                  </a:schemeClr>
                </a:solidFill>
                <a:ln>
                  <a:noFill/>
                </a:ln>
                <a:effectLst>
                  <a:innerShdw blurRad="165100">
                    <a:prstClr val="black"/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Rectangle: Rounded Corners 58">
                  <a:extLst>
                    <a:ext uri="{FF2B5EF4-FFF2-40B4-BE49-F238E27FC236}">
                      <a16:creationId xmlns:a16="http://schemas.microsoft.com/office/drawing/2014/main" id="{A0383073-CC55-45C5-9048-2241076A5EBB}"/>
                    </a:ext>
                  </a:extLst>
                </p:cNvPr>
                <p:cNvSpPr/>
                <p:nvPr/>
              </p:nvSpPr>
              <p:spPr>
                <a:xfrm>
                  <a:off x="8165402" y="991810"/>
                  <a:ext cx="527152" cy="157789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0000"/>
                </a:solidFill>
                <a:ln>
                  <a:noFill/>
                </a:ln>
                <a:effectLst>
                  <a:outerShdw blurRad="190500" algn="ctr" rotWithShape="0">
                    <a:srgbClr val="FF0000"/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" name="Rectangle: Rounded Corners 59">
                  <a:extLst>
                    <a:ext uri="{FF2B5EF4-FFF2-40B4-BE49-F238E27FC236}">
                      <a16:creationId xmlns:a16="http://schemas.microsoft.com/office/drawing/2014/main" id="{EDC4CF25-4F15-4F03-B30E-86BAD242B300}"/>
                    </a:ext>
                  </a:extLst>
                </p:cNvPr>
                <p:cNvSpPr/>
                <p:nvPr/>
              </p:nvSpPr>
              <p:spPr>
                <a:xfrm>
                  <a:off x="8882754" y="991812"/>
                  <a:ext cx="527152" cy="157789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FF00"/>
                </a:solidFill>
                <a:ln>
                  <a:noFill/>
                </a:ln>
                <a:effectLst>
                  <a:outerShdw blurRad="190500" algn="ctr" rotWithShape="0">
                    <a:srgbClr val="00FF00"/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Rectangle: Rounded Corners 60">
                  <a:extLst>
                    <a:ext uri="{FF2B5EF4-FFF2-40B4-BE49-F238E27FC236}">
                      <a16:creationId xmlns:a16="http://schemas.microsoft.com/office/drawing/2014/main" id="{2F855CB6-AF0A-4167-93D4-08E8B06DAC82}"/>
                    </a:ext>
                  </a:extLst>
                </p:cNvPr>
                <p:cNvSpPr/>
                <p:nvPr/>
              </p:nvSpPr>
              <p:spPr>
                <a:xfrm>
                  <a:off x="9600106" y="991809"/>
                  <a:ext cx="527152" cy="157789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2060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53" name="Straight Arrow Connector 52">
                <a:extLst>
                  <a:ext uri="{FF2B5EF4-FFF2-40B4-BE49-F238E27FC236}">
                    <a16:creationId xmlns:a16="http://schemas.microsoft.com/office/drawing/2014/main" id="{2C7ECAAC-C4D9-401D-8FE4-E2D2400A5E2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470981" y="2040433"/>
                <a:ext cx="1071914" cy="1"/>
              </a:xfrm>
              <a:prstGeom prst="straightConnector1">
                <a:avLst/>
              </a:prstGeom>
              <a:ln w="57150">
                <a:solidFill>
                  <a:schemeClr val="bg1"/>
                </a:solidFill>
                <a:tailEnd type="triangle"/>
              </a:ln>
              <a:effectLst>
                <a:outerShdw blurRad="190500" algn="ctr" rotWithShape="0">
                  <a:prstClr val="black">
                    <a:alpha val="5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4" name="Group 53">
                <a:extLst>
                  <a:ext uri="{FF2B5EF4-FFF2-40B4-BE49-F238E27FC236}">
                    <a16:creationId xmlns:a16="http://schemas.microsoft.com/office/drawing/2014/main" id="{3233FE23-10A8-4DC2-9CAA-10B23A4FD893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10724997" y="1578017"/>
                <a:ext cx="1074883" cy="923939"/>
                <a:chOff x="7856905" y="694543"/>
                <a:chExt cx="2534518" cy="2161144"/>
              </a:xfrm>
              <a:effectLst>
                <a:outerShdw blurRad="317500" algn="ctr" rotWithShape="0">
                  <a:prstClr val="black"/>
                </a:outerShdw>
              </a:effectLst>
            </p:grpSpPr>
            <p:sp>
              <p:nvSpPr>
                <p:cNvPr id="55" name="Rectangle: Rounded Corners 54">
                  <a:extLst>
                    <a:ext uri="{FF2B5EF4-FFF2-40B4-BE49-F238E27FC236}">
                      <a16:creationId xmlns:a16="http://schemas.microsoft.com/office/drawing/2014/main" id="{709463BD-D3C2-42C0-80D3-7EDFDF15FF04}"/>
                    </a:ext>
                  </a:extLst>
                </p:cNvPr>
                <p:cNvSpPr/>
                <p:nvPr/>
              </p:nvSpPr>
              <p:spPr>
                <a:xfrm>
                  <a:off x="7856905" y="694543"/>
                  <a:ext cx="2534518" cy="2161144"/>
                </a:xfrm>
                <a:prstGeom prst="roundRect">
                  <a:avLst>
                    <a:gd name="adj" fmla="val 17524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Rectangle: Rounded Corners 55">
                  <a:extLst>
                    <a:ext uri="{FF2B5EF4-FFF2-40B4-BE49-F238E27FC236}">
                      <a16:creationId xmlns:a16="http://schemas.microsoft.com/office/drawing/2014/main" id="{B3A6095C-9DE9-4F14-BE65-913F9D4B35C3}"/>
                    </a:ext>
                  </a:extLst>
                </p:cNvPr>
                <p:cNvSpPr/>
                <p:nvPr/>
              </p:nvSpPr>
              <p:spPr>
                <a:xfrm>
                  <a:off x="7972935" y="792777"/>
                  <a:ext cx="2302458" cy="1964676"/>
                </a:xfrm>
                <a:prstGeom prst="roundRect">
                  <a:avLst>
                    <a:gd name="adj" fmla="val 14853"/>
                  </a:avLst>
                </a:prstGeom>
                <a:solidFill>
                  <a:srgbClr val="FFFF00"/>
                </a:solidFill>
                <a:ln>
                  <a:noFill/>
                </a:ln>
                <a:effectLst>
                  <a:innerShdw blurRad="165100">
                    <a:prstClr val="black"/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219518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CustomShape 1"/>
          <p:cNvSpPr/>
          <p:nvPr/>
        </p:nvSpPr>
        <p:spPr>
          <a:xfrm>
            <a:off x="265320" y="948960"/>
            <a:ext cx="4718880" cy="1438560"/>
          </a:xfrm>
          <a:prstGeom prst="roundRect">
            <a:avLst>
              <a:gd name="adj" fmla="val 13917"/>
            </a:avLst>
          </a:prstGeom>
          <a:solidFill>
            <a:schemeClr val="bg1"/>
          </a:solidFill>
          <a:ln>
            <a:noFill/>
          </a:ln>
          <a:effectLst>
            <a:outerShdw blurRad="1905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s-MX" strike="noStrike">
                <a:solidFill>
                  <a:srgbClr val="000000"/>
                </a:solidFill>
                <a:latin typeface="Segoe UI"/>
                <a:ea typeface="Segoe UI Black"/>
              </a:rPr>
              <a:t>Cuando nosotros queremos poner una de las imágenes fuente en los recuadros de nuestra imagen target, tenemos que comparar sus colores y encontrar los que se parezcan más.</a:t>
            </a:r>
            <a:endParaRPr/>
          </a:p>
        </p:txBody>
      </p:sp>
      <p:sp>
        <p:nvSpPr>
          <p:cNvPr id="226" name="Line 2"/>
          <p:cNvSpPr/>
          <p:nvPr/>
        </p:nvSpPr>
        <p:spPr>
          <a:xfrm>
            <a:off x="5384520" y="377640"/>
            <a:ext cx="0" cy="6102360"/>
          </a:xfrm>
          <a:prstGeom prst="line">
            <a:avLst/>
          </a:prstGeom>
          <a:ln w="28440">
            <a:solidFill>
              <a:schemeClr val="bg1"/>
            </a:solidFill>
          </a:ln>
        </p:spPr>
      </p:sp>
      <p:sp>
        <p:nvSpPr>
          <p:cNvPr id="227" name="CustomShape 3"/>
          <p:cNvSpPr/>
          <p:nvPr/>
        </p:nvSpPr>
        <p:spPr>
          <a:xfrm>
            <a:off x="3981240" y="3061080"/>
            <a:ext cx="933480" cy="933480"/>
          </a:xfrm>
          <a:prstGeom prst="ellipse">
            <a:avLst/>
          </a:prstGeom>
          <a:solidFill>
            <a:srgbClr val="6600FF"/>
          </a:solidFill>
          <a:ln>
            <a:solidFill>
              <a:schemeClr val="bg1"/>
            </a:solidFill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8" name="CustomShape 4"/>
          <p:cNvSpPr/>
          <p:nvPr/>
        </p:nvSpPr>
        <p:spPr>
          <a:xfrm>
            <a:off x="265320" y="3106080"/>
            <a:ext cx="3506040" cy="843120"/>
          </a:xfrm>
          <a:prstGeom prst="roundRect">
            <a:avLst>
              <a:gd name="adj" fmla="val 14881"/>
            </a:avLst>
          </a:prstGeom>
          <a:solidFill>
            <a:schemeClr val="bg1"/>
          </a:solidFill>
          <a:ln>
            <a:noFill/>
          </a:ln>
          <a:effectLst>
            <a:outerShdw blurRad="1905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s-MX" strike="noStrike">
                <a:solidFill>
                  <a:srgbClr val="000000"/>
                </a:solidFill>
                <a:latin typeface="Segoe UI"/>
                <a:ea typeface="Segoe UI Black"/>
              </a:rPr>
              <a:t>Imaginemos que el color promedio de un recuadro es este:</a:t>
            </a:r>
            <a:endParaRPr/>
          </a:p>
        </p:txBody>
      </p:sp>
      <p:sp>
        <p:nvSpPr>
          <p:cNvPr id="229" name="CustomShape 5"/>
          <p:cNvSpPr/>
          <p:nvPr/>
        </p:nvSpPr>
        <p:spPr>
          <a:xfrm>
            <a:off x="265320" y="4757760"/>
            <a:ext cx="3506040" cy="843120"/>
          </a:xfrm>
          <a:prstGeom prst="roundRect">
            <a:avLst>
              <a:gd name="adj" fmla="val 14881"/>
            </a:avLst>
          </a:prstGeom>
          <a:solidFill>
            <a:schemeClr val="bg1"/>
          </a:solidFill>
          <a:ln>
            <a:noFill/>
          </a:ln>
          <a:effectLst>
            <a:outerShdw blurRad="1905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s-MX" strike="noStrike">
                <a:solidFill>
                  <a:srgbClr val="000000"/>
                </a:solidFill>
                <a:latin typeface="Segoe UI"/>
                <a:ea typeface="Segoe UI Black"/>
              </a:rPr>
              <a:t>Y tenemos dos imágenes fuente cuyos colores promedio son estos:</a:t>
            </a:r>
            <a:endParaRPr/>
          </a:p>
        </p:txBody>
      </p:sp>
      <p:sp>
        <p:nvSpPr>
          <p:cNvPr id="230" name="CustomShape 6"/>
          <p:cNvSpPr/>
          <p:nvPr/>
        </p:nvSpPr>
        <p:spPr>
          <a:xfrm>
            <a:off x="3981240" y="4668120"/>
            <a:ext cx="637560" cy="637560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1" name="CustomShape 7"/>
          <p:cNvSpPr/>
          <p:nvPr/>
        </p:nvSpPr>
        <p:spPr>
          <a:xfrm>
            <a:off x="4347000" y="5051880"/>
            <a:ext cx="637560" cy="637560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2" name="CustomShape 8"/>
          <p:cNvSpPr/>
          <p:nvPr/>
        </p:nvSpPr>
        <p:spPr>
          <a:xfrm>
            <a:off x="5900400" y="453600"/>
            <a:ext cx="5849280" cy="1599840"/>
          </a:xfrm>
          <a:prstGeom prst="roundRect">
            <a:avLst>
              <a:gd name="adj" fmla="val 15598"/>
            </a:avLst>
          </a:prstGeom>
          <a:solidFill>
            <a:schemeClr val="bg1"/>
          </a:solidFill>
          <a:ln>
            <a:noFill/>
          </a:ln>
          <a:effectLst>
            <a:outerShdw blurRad="1905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s-MX" strike="noStrike">
                <a:solidFill>
                  <a:srgbClr val="000000"/>
                </a:solidFill>
                <a:latin typeface="Segoe UI"/>
                <a:ea typeface="Segoe UI Black"/>
              </a:rPr>
              <a:t>En este caso, nos podemos dar cuenta que: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es-MX" strike="noStrike">
                <a:solidFill>
                  <a:srgbClr val="000000"/>
                </a:solidFill>
                <a:latin typeface="Segoe UI"/>
                <a:ea typeface="Segoe UI Black"/>
              </a:rPr>
              <a:t>El </a:t>
            </a:r>
            <a:r>
              <a:rPr lang="es-MX" strike="noStrike">
                <a:solidFill>
                  <a:srgbClr val="6600FF"/>
                </a:solidFill>
                <a:latin typeface="Segoe UI Black"/>
                <a:ea typeface="Segoe UI Black"/>
              </a:rPr>
              <a:t>morado</a:t>
            </a:r>
            <a:r>
              <a:rPr lang="es-MX" strike="noStrike">
                <a:solidFill>
                  <a:srgbClr val="000000"/>
                </a:solidFill>
                <a:latin typeface="Segoe UI"/>
                <a:ea typeface="Segoe UI Black"/>
              </a:rPr>
              <a:t> es más parecido al </a:t>
            </a:r>
            <a:r>
              <a:rPr lang="es-MX" strike="noStrike">
                <a:solidFill>
                  <a:srgbClr val="0070C0"/>
                </a:solidFill>
                <a:latin typeface="Segoe UI Black"/>
                <a:ea typeface="Segoe UI Black"/>
              </a:rPr>
              <a:t>azul</a:t>
            </a:r>
            <a:r>
              <a:rPr lang="es-MX" strike="noStrike">
                <a:solidFill>
                  <a:srgbClr val="000000"/>
                </a:solidFill>
                <a:latin typeface="Segoe UI"/>
                <a:ea typeface="Segoe UI Black"/>
              </a:rPr>
              <a:t>, que al </a:t>
            </a:r>
            <a:r>
              <a:rPr lang="es-MX" strike="noStrike">
                <a:solidFill>
                  <a:srgbClr val="FF0000"/>
                </a:solidFill>
                <a:latin typeface="Segoe UI Black"/>
                <a:ea typeface="Segoe UI Black"/>
              </a:rPr>
              <a:t>rojo</a:t>
            </a:r>
            <a:r>
              <a:rPr lang="es-MX" strike="noStrike">
                <a:solidFill>
                  <a:srgbClr val="000000"/>
                </a:solidFill>
                <a:latin typeface="Segoe UI"/>
                <a:ea typeface="Segoe UI Black"/>
              </a:rPr>
              <a:t>.
O en otras palabras, hay menos distancia entre el </a:t>
            </a:r>
            <a:r>
              <a:rPr lang="es-MX" strike="noStrike">
                <a:solidFill>
                  <a:srgbClr val="6600FF"/>
                </a:solidFill>
                <a:latin typeface="Segoe UI Black"/>
                <a:ea typeface="Segoe UI Black"/>
              </a:rPr>
              <a:t>morado</a:t>
            </a:r>
            <a:r>
              <a:rPr lang="es-MX" strike="noStrike">
                <a:solidFill>
                  <a:srgbClr val="000000"/>
                </a:solidFill>
                <a:latin typeface="Segoe UI"/>
                <a:ea typeface="Segoe UI Black"/>
              </a:rPr>
              <a:t> y el </a:t>
            </a:r>
            <a:r>
              <a:rPr lang="es-MX" strike="noStrike">
                <a:solidFill>
                  <a:srgbClr val="0070C0"/>
                </a:solidFill>
                <a:latin typeface="Segoe UI Black"/>
                <a:ea typeface="Segoe UI Black"/>
              </a:rPr>
              <a:t>azul</a:t>
            </a:r>
            <a:r>
              <a:rPr lang="es-MX" strike="noStrike">
                <a:solidFill>
                  <a:srgbClr val="000000"/>
                </a:solidFill>
                <a:latin typeface="Segoe UI"/>
                <a:ea typeface="Segoe UI Black"/>
              </a:rPr>
              <a:t>, que entre el </a:t>
            </a:r>
            <a:r>
              <a:rPr lang="es-MX" strike="noStrike">
                <a:solidFill>
                  <a:srgbClr val="6600FF"/>
                </a:solidFill>
                <a:latin typeface="Segoe UI Black"/>
                <a:ea typeface="Segoe UI Black"/>
              </a:rPr>
              <a:t>morado</a:t>
            </a:r>
            <a:r>
              <a:rPr lang="es-MX" strike="noStrike">
                <a:solidFill>
                  <a:srgbClr val="000000"/>
                </a:solidFill>
                <a:latin typeface="Segoe UI"/>
                <a:ea typeface="Segoe UI Black"/>
              </a:rPr>
              <a:t> y </a:t>
            </a:r>
            <a:r>
              <a:rPr lang="es-MX" strike="noStrike">
                <a:solidFill>
                  <a:srgbClr val="FF0000"/>
                </a:solidFill>
                <a:latin typeface="Segoe UI Black"/>
                <a:ea typeface="Segoe UI Black"/>
              </a:rPr>
              <a:t>rojo</a:t>
            </a:r>
            <a:r>
              <a:rPr lang="es-MX" strike="noStrike">
                <a:solidFill>
                  <a:srgbClr val="000000"/>
                </a:solidFill>
                <a:latin typeface="Segoe UI"/>
                <a:ea typeface="Segoe UI Black"/>
              </a:rPr>
              <a:t>.</a:t>
            </a:r>
            <a:endParaRPr/>
          </a:p>
        </p:txBody>
      </p:sp>
      <p:sp>
        <p:nvSpPr>
          <p:cNvPr id="233" name="CustomShape 9"/>
          <p:cNvSpPr/>
          <p:nvPr/>
        </p:nvSpPr>
        <p:spPr>
          <a:xfrm>
            <a:off x="6744960" y="5494320"/>
            <a:ext cx="4143600" cy="909720"/>
          </a:xfrm>
          <a:prstGeom prst="roundRect">
            <a:avLst>
              <a:gd name="adj" fmla="val 15598"/>
            </a:avLst>
          </a:prstGeom>
          <a:solidFill>
            <a:schemeClr val="bg1"/>
          </a:solidFill>
          <a:ln>
            <a:noFill/>
          </a:ln>
          <a:effectLst>
            <a:outerShdw blurRad="1905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s-MX" strike="noStrike">
                <a:solidFill>
                  <a:srgbClr val="000000"/>
                </a:solidFill>
                <a:latin typeface="Segoe UI"/>
                <a:ea typeface="Segoe UI Black"/>
              </a:rPr>
              <a:t>Por lo tanto, la </a:t>
            </a:r>
            <a:r>
              <a:rPr lang="es-MX" strike="noStrike">
                <a:solidFill>
                  <a:srgbClr val="0070C0"/>
                </a:solidFill>
                <a:latin typeface="Segoe UI Black"/>
                <a:ea typeface="Segoe UI Black"/>
              </a:rPr>
              <a:t>imagen azul </a:t>
            </a:r>
            <a:r>
              <a:rPr lang="es-MX" strike="noStrike">
                <a:solidFill>
                  <a:srgbClr val="000000"/>
                </a:solidFill>
                <a:latin typeface="Segoe UI"/>
                <a:ea typeface="Segoe UI Black"/>
              </a:rPr>
              <a:t>va sustituir el </a:t>
            </a:r>
            <a:r>
              <a:rPr lang="es-MX" strike="noStrike">
                <a:solidFill>
                  <a:srgbClr val="6600FF"/>
                </a:solidFill>
                <a:latin typeface="Segoe UI Black"/>
                <a:ea typeface="Segoe UI Black"/>
              </a:rPr>
              <a:t>recuadro morado</a:t>
            </a:r>
            <a:r>
              <a:rPr lang="es-MX" strike="noStrike">
                <a:solidFill>
                  <a:srgbClr val="000000"/>
                </a:solidFill>
                <a:latin typeface="Segoe UI"/>
                <a:ea typeface="Segoe UI Black"/>
              </a:rPr>
              <a:t> en la imagen target.</a:t>
            </a:r>
            <a:endParaRPr/>
          </a:p>
        </p:txBody>
      </p:sp>
      <p:sp>
        <p:nvSpPr>
          <p:cNvPr id="234" name="CustomShape 10"/>
          <p:cNvSpPr/>
          <p:nvPr/>
        </p:nvSpPr>
        <p:spPr>
          <a:xfrm>
            <a:off x="5883840" y="4131720"/>
            <a:ext cx="5866200" cy="360"/>
          </a:xfrm>
          <a:prstGeom prst="straightConnector1">
            <a:avLst/>
          </a:prstGeom>
          <a:noFill/>
          <a:ln w="5724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5" name="CustomShape 11"/>
          <p:cNvSpPr/>
          <p:nvPr/>
        </p:nvSpPr>
        <p:spPr>
          <a:xfrm>
            <a:off x="5900400" y="4420440"/>
            <a:ext cx="526680" cy="526680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6" name="CustomShape 12"/>
          <p:cNvSpPr/>
          <p:nvPr/>
        </p:nvSpPr>
        <p:spPr>
          <a:xfrm>
            <a:off x="11223360" y="4420440"/>
            <a:ext cx="526680" cy="526680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7" name="CustomShape 13"/>
          <p:cNvSpPr/>
          <p:nvPr/>
        </p:nvSpPr>
        <p:spPr>
          <a:xfrm>
            <a:off x="9573480" y="2600280"/>
            <a:ext cx="1242360" cy="1242360"/>
          </a:xfrm>
          <a:prstGeom prst="ellipse">
            <a:avLst/>
          </a:prstGeom>
          <a:solidFill>
            <a:srgbClr val="6600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8" name="CustomShape 14"/>
          <p:cNvSpPr/>
          <p:nvPr/>
        </p:nvSpPr>
        <p:spPr>
          <a:xfrm>
            <a:off x="6163920" y="4003560"/>
            <a:ext cx="360" cy="256320"/>
          </a:xfrm>
          <a:prstGeom prst="straightConnector1">
            <a:avLst/>
          </a:prstGeom>
          <a:noFill/>
          <a:ln w="5724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9" name="CustomShape 15"/>
          <p:cNvSpPr/>
          <p:nvPr/>
        </p:nvSpPr>
        <p:spPr>
          <a:xfrm>
            <a:off x="11486880" y="4003560"/>
            <a:ext cx="360" cy="256320"/>
          </a:xfrm>
          <a:prstGeom prst="straightConnector1">
            <a:avLst/>
          </a:prstGeom>
          <a:noFill/>
          <a:ln w="5724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0" name="CustomShape 16"/>
          <p:cNvSpPr/>
          <p:nvPr/>
        </p:nvSpPr>
        <p:spPr>
          <a:xfrm flipV="1">
            <a:off x="6163920" y="3221280"/>
            <a:ext cx="3408840" cy="360"/>
          </a:xfrm>
          <a:prstGeom prst="straightConnector1">
            <a:avLst/>
          </a:prstGeom>
          <a:noFill/>
          <a:ln w="57240">
            <a:solidFill>
              <a:srgbClr val="FF9F69"/>
            </a:solidFill>
            <a:headEnd type="triangle" w="med" len="med"/>
            <a:tailEnd type="triangle" w="med" len="med"/>
          </a:ln>
          <a:effectLst>
            <a:outerShdw blurRad="1905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1" name="CustomShape 17"/>
          <p:cNvSpPr/>
          <p:nvPr/>
        </p:nvSpPr>
        <p:spPr>
          <a:xfrm>
            <a:off x="10816200" y="3222000"/>
            <a:ext cx="670320" cy="360"/>
          </a:xfrm>
          <a:prstGeom prst="straightConnector1">
            <a:avLst/>
          </a:prstGeom>
          <a:noFill/>
          <a:ln w="57240">
            <a:solidFill>
              <a:srgbClr val="FF9F69"/>
            </a:solidFill>
            <a:headEnd type="triangle" w="med" len="med"/>
            <a:tailEnd type="triangle" w="med" len="med"/>
          </a:ln>
          <a:effectLst>
            <a:outerShdw blurRad="1905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 flipV="1">
            <a:off x="4615560" y="4952520"/>
            <a:ext cx="1770480" cy="59400"/>
          </a:xfrm>
          <a:prstGeom prst="straightConnector1">
            <a:avLst/>
          </a:prstGeom>
          <a:noFill/>
          <a:ln w="57240">
            <a:solidFill>
              <a:schemeClr val="bg1"/>
            </a:solidFill>
            <a:round/>
            <a:tailEnd type="triangle" w="med" len="med"/>
          </a:ln>
          <a:effectLst>
            <a:outerShdw blurRad="190500" algn="ctr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8" name="CustomShape 2"/>
          <p:cNvSpPr/>
          <p:nvPr/>
        </p:nvSpPr>
        <p:spPr>
          <a:xfrm>
            <a:off x="4831920" y="5650560"/>
            <a:ext cx="1553760" cy="360"/>
          </a:xfrm>
          <a:prstGeom prst="straightConnector1">
            <a:avLst/>
          </a:prstGeom>
          <a:noFill/>
          <a:ln w="57240">
            <a:solidFill>
              <a:schemeClr val="bg1"/>
            </a:solidFill>
            <a:round/>
            <a:tailEnd type="triangle" w="med" len="med"/>
          </a:ln>
          <a:effectLst>
            <a:outerShdw blurRad="190500" algn="ctr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9" name="CustomShape 3"/>
          <p:cNvSpPr/>
          <p:nvPr/>
        </p:nvSpPr>
        <p:spPr>
          <a:xfrm flipV="1">
            <a:off x="4194000" y="4254120"/>
            <a:ext cx="2191680" cy="360"/>
          </a:xfrm>
          <a:prstGeom prst="straightConnector1">
            <a:avLst/>
          </a:prstGeom>
          <a:noFill/>
          <a:ln w="57240">
            <a:solidFill>
              <a:schemeClr val="bg1"/>
            </a:solidFill>
            <a:round/>
            <a:tailEnd type="triangle" w="med" len="med"/>
          </a:ln>
          <a:effectLst>
            <a:outerShdw blurRad="190500" algn="ctr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0" name="CustomShape 4"/>
          <p:cNvSpPr/>
          <p:nvPr/>
        </p:nvSpPr>
        <p:spPr>
          <a:xfrm>
            <a:off x="148320" y="1073880"/>
            <a:ext cx="1789200" cy="2000520"/>
          </a:xfrm>
          <a:prstGeom prst="foldedCorner">
            <a:avLst>
              <a:gd name="adj" fmla="val 14085"/>
            </a:avLst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rgbClr val="00B0F0"/>
              </a:gs>
              <a:gs pos="73000">
                <a:srgbClr val="00B050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01" name="Graphic 7"/>
          <p:cNvPicPr/>
          <p:nvPr/>
        </p:nvPicPr>
        <p:blipFill>
          <a:blip r:embed="rId2"/>
          <a:stretch/>
        </p:blipFill>
        <p:spPr>
          <a:xfrm>
            <a:off x="232920" y="1264320"/>
            <a:ext cx="1619640" cy="1619640"/>
          </a:xfrm>
          <a:prstGeom prst="rect">
            <a:avLst/>
          </a:prstGeom>
          <a:ln>
            <a:noFill/>
          </a:ln>
          <a:effectLst>
            <a:outerShdw blurRad="63500" algn="ctr" rotWithShape="0">
              <a:srgbClr val="000000">
                <a:alpha val="40000"/>
              </a:srgbClr>
            </a:outerShdw>
          </a:effectLst>
        </p:spPr>
      </p:pic>
      <p:sp>
        <p:nvSpPr>
          <p:cNvPr id="102" name="CustomShape 5"/>
          <p:cNvSpPr/>
          <p:nvPr/>
        </p:nvSpPr>
        <p:spPr>
          <a:xfrm>
            <a:off x="4266720" y="5167080"/>
            <a:ext cx="751680" cy="830880"/>
          </a:xfrm>
          <a:prstGeom prst="foldedCorner">
            <a:avLst>
              <a:gd name="adj" fmla="val 17859"/>
            </a:avLst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100000">
                <a:srgbClr val="00B0F0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3" name="CustomShape 6"/>
          <p:cNvSpPr/>
          <p:nvPr/>
        </p:nvSpPr>
        <p:spPr>
          <a:xfrm>
            <a:off x="3863520" y="4597200"/>
            <a:ext cx="751680" cy="830880"/>
          </a:xfrm>
          <a:prstGeom prst="foldedCorner">
            <a:avLst>
              <a:gd name="adj" fmla="val 17859"/>
            </a:avLst>
          </a:prstGeom>
          <a:gradFill>
            <a:gsLst>
              <a:gs pos="64000">
                <a:srgbClr val="92D050"/>
              </a:gs>
              <a:gs pos="100000">
                <a:srgbClr val="00B050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4" name="CustomShape 7"/>
          <p:cNvSpPr/>
          <p:nvPr/>
        </p:nvSpPr>
        <p:spPr>
          <a:xfrm>
            <a:off x="3459960" y="4027680"/>
            <a:ext cx="751680" cy="830880"/>
          </a:xfrm>
          <a:prstGeom prst="foldedCorner">
            <a:avLst>
              <a:gd name="adj" fmla="val 17859"/>
            </a:avLst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tx1">
                  <a:lumMod val="65000"/>
                  <a:lumOff val="3500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5" name="CustomShape 8"/>
          <p:cNvSpPr/>
          <p:nvPr/>
        </p:nvSpPr>
        <p:spPr>
          <a:xfrm>
            <a:off x="6386400" y="3971880"/>
            <a:ext cx="565200" cy="565200"/>
          </a:xfrm>
          <a:prstGeom prst="roundRect">
            <a:avLst>
              <a:gd name="adj" fmla="val 16667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6" name="CustomShape 9"/>
          <p:cNvSpPr/>
          <p:nvPr/>
        </p:nvSpPr>
        <p:spPr>
          <a:xfrm>
            <a:off x="6386400" y="4670640"/>
            <a:ext cx="565200" cy="56520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7" name="CustomShape 10"/>
          <p:cNvSpPr/>
          <p:nvPr/>
        </p:nvSpPr>
        <p:spPr>
          <a:xfrm>
            <a:off x="6386400" y="5367960"/>
            <a:ext cx="565200" cy="565200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8" name="CustomShape 11"/>
          <p:cNvSpPr/>
          <p:nvPr/>
        </p:nvSpPr>
        <p:spPr>
          <a:xfrm>
            <a:off x="3747960" y="1022040"/>
            <a:ext cx="1789200" cy="2000520"/>
          </a:xfrm>
          <a:prstGeom prst="foldedCorner">
            <a:avLst>
              <a:gd name="adj" fmla="val 14085"/>
            </a:avLst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rgbClr val="00B0F0"/>
              </a:gs>
              <a:gs pos="73000">
                <a:srgbClr val="00B050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09" name="Graphic 46"/>
          <p:cNvPicPr/>
          <p:nvPr/>
        </p:nvPicPr>
        <p:blipFill>
          <a:blip r:embed="rId2"/>
          <a:stretch/>
        </p:blipFill>
        <p:spPr>
          <a:xfrm>
            <a:off x="3832920" y="1212480"/>
            <a:ext cx="1619640" cy="1619640"/>
          </a:xfrm>
          <a:prstGeom prst="rect">
            <a:avLst/>
          </a:prstGeom>
          <a:ln>
            <a:noFill/>
          </a:ln>
          <a:effectLst>
            <a:outerShdw blurRad="63500" algn="ctr" rotWithShape="0">
              <a:srgbClr val="000000">
                <a:alpha val="40000"/>
              </a:srgbClr>
            </a:outerShdw>
          </a:effectLst>
        </p:spPr>
      </p:pic>
      <p:sp>
        <p:nvSpPr>
          <p:cNvPr id="110" name="Line 12"/>
          <p:cNvSpPr/>
          <p:nvPr/>
        </p:nvSpPr>
        <p:spPr>
          <a:xfrm>
            <a:off x="3762000" y="1022040"/>
            <a:ext cx="0" cy="2000880"/>
          </a:xfrm>
          <a:prstGeom prst="line">
            <a:avLst/>
          </a:prstGeom>
          <a:ln w="28440">
            <a:solidFill>
              <a:schemeClr val="tx1"/>
            </a:solidFill>
          </a:ln>
        </p:spPr>
      </p:sp>
      <p:sp>
        <p:nvSpPr>
          <p:cNvPr id="111" name="Line 13"/>
          <p:cNvSpPr/>
          <p:nvPr/>
        </p:nvSpPr>
        <p:spPr>
          <a:xfrm>
            <a:off x="4114080" y="1022040"/>
            <a:ext cx="0" cy="2000880"/>
          </a:xfrm>
          <a:prstGeom prst="line">
            <a:avLst/>
          </a:prstGeom>
          <a:ln w="28440">
            <a:solidFill>
              <a:schemeClr val="tx1"/>
            </a:solidFill>
          </a:ln>
        </p:spPr>
      </p:sp>
      <p:sp>
        <p:nvSpPr>
          <p:cNvPr id="112" name="Line 14"/>
          <p:cNvSpPr/>
          <p:nvPr/>
        </p:nvSpPr>
        <p:spPr>
          <a:xfrm>
            <a:off x="4466160" y="1022040"/>
            <a:ext cx="0" cy="2000880"/>
          </a:xfrm>
          <a:prstGeom prst="line">
            <a:avLst/>
          </a:prstGeom>
          <a:ln w="28440">
            <a:solidFill>
              <a:schemeClr val="tx1"/>
            </a:solidFill>
          </a:ln>
        </p:spPr>
      </p:sp>
      <p:sp>
        <p:nvSpPr>
          <p:cNvPr id="113" name="Line 15"/>
          <p:cNvSpPr/>
          <p:nvPr/>
        </p:nvSpPr>
        <p:spPr>
          <a:xfrm>
            <a:off x="5522400" y="1022040"/>
            <a:ext cx="0" cy="2000880"/>
          </a:xfrm>
          <a:prstGeom prst="line">
            <a:avLst/>
          </a:prstGeom>
          <a:ln w="28440">
            <a:solidFill>
              <a:schemeClr val="tx1"/>
            </a:solidFill>
          </a:ln>
        </p:spPr>
      </p:sp>
      <p:sp>
        <p:nvSpPr>
          <p:cNvPr id="114" name="Line 16"/>
          <p:cNvSpPr/>
          <p:nvPr/>
        </p:nvSpPr>
        <p:spPr>
          <a:xfrm>
            <a:off x="4818240" y="1022040"/>
            <a:ext cx="0" cy="2000880"/>
          </a:xfrm>
          <a:prstGeom prst="line">
            <a:avLst/>
          </a:prstGeom>
          <a:ln w="28440">
            <a:solidFill>
              <a:schemeClr val="tx1"/>
            </a:solidFill>
          </a:ln>
        </p:spPr>
      </p:sp>
      <p:sp>
        <p:nvSpPr>
          <p:cNvPr id="115" name="Line 17"/>
          <p:cNvSpPr/>
          <p:nvPr/>
        </p:nvSpPr>
        <p:spPr>
          <a:xfrm>
            <a:off x="5170320" y="1022040"/>
            <a:ext cx="0" cy="2000880"/>
          </a:xfrm>
          <a:prstGeom prst="line">
            <a:avLst/>
          </a:prstGeom>
          <a:ln w="28440">
            <a:solidFill>
              <a:schemeClr val="tx1"/>
            </a:solidFill>
          </a:ln>
        </p:spPr>
      </p:sp>
      <p:sp>
        <p:nvSpPr>
          <p:cNvPr id="116" name="Line 18"/>
          <p:cNvSpPr/>
          <p:nvPr/>
        </p:nvSpPr>
        <p:spPr>
          <a:xfrm flipH="1">
            <a:off x="3747960" y="1033560"/>
            <a:ext cx="1784880" cy="0"/>
          </a:xfrm>
          <a:prstGeom prst="line">
            <a:avLst/>
          </a:prstGeom>
          <a:ln w="28440">
            <a:solidFill>
              <a:schemeClr val="tx1"/>
            </a:solidFill>
          </a:ln>
        </p:spPr>
      </p:sp>
      <p:sp>
        <p:nvSpPr>
          <p:cNvPr id="117" name="Line 19"/>
          <p:cNvSpPr/>
          <p:nvPr/>
        </p:nvSpPr>
        <p:spPr>
          <a:xfrm flipH="1">
            <a:off x="3747960" y="1360080"/>
            <a:ext cx="1784880" cy="0"/>
          </a:xfrm>
          <a:prstGeom prst="line">
            <a:avLst/>
          </a:prstGeom>
          <a:ln w="28440">
            <a:solidFill>
              <a:schemeClr val="tx1"/>
            </a:solidFill>
          </a:ln>
        </p:spPr>
      </p:sp>
      <p:sp>
        <p:nvSpPr>
          <p:cNvPr id="118" name="Line 20"/>
          <p:cNvSpPr/>
          <p:nvPr/>
        </p:nvSpPr>
        <p:spPr>
          <a:xfrm flipH="1">
            <a:off x="3747960" y="1686600"/>
            <a:ext cx="1784880" cy="0"/>
          </a:xfrm>
          <a:prstGeom prst="line">
            <a:avLst/>
          </a:prstGeom>
          <a:ln w="28440">
            <a:solidFill>
              <a:schemeClr val="tx1"/>
            </a:solidFill>
          </a:ln>
        </p:spPr>
      </p:sp>
      <p:sp>
        <p:nvSpPr>
          <p:cNvPr id="119" name="Line 21"/>
          <p:cNvSpPr/>
          <p:nvPr/>
        </p:nvSpPr>
        <p:spPr>
          <a:xfrm flipH="1">
            <a:off x="3747960" y="2665800"/>
            <a:ext cx="1784880" cy="0"/>
          </a:xfrm>
          <a:prstGeom prst="line">
            <a:avLst/>
          </a:prstGeom>
          <a:ln w="28440">
            <a:solidFill>
              <a:schemeClr val="tx1"/>
            </a:solidFill>
          </a:ln>
        </p:spPr>
      </p:sp>
      <p:sp>
        <p:nvSpPr>
          <p:cNvPr id="120" name="Line 22"/>
          <p:cNvSpPr/>
          <p:nvPr/>
        </p:nvSpPr>
        <p:spPr>
          <a:xfrm flipH="1">
            <a:off x="3747960" y="2013120"/>
            <a:ext cx="1784880" cy="0"/>
          </a:xfrm>
          <a:prstGeom prst="line">
            <a:avLst/>
          </a:prstGeom>
          <a:ln w="28440">
            <a:solidFill>
              <a:schemeClr val="tx1"/>
            </a:solidFill>
          </a:ln>
        </p:spPr>
      </p:sp>
      <p:sp>
        <p:nvSpPr>
          <p:cNvPr id="121" name="Line 23"/>
          <p:cNvSpPr/>
          <p:nvPr/>
        </p:nvSpPr>
        <p:spPr>
          <a:xfrm flipH="1">
            <a:off x="3747960" y="2339640"/>
            <a:ext cx="1784880" cy="0"/>
          </a:xfrm>
          <a:prstGeom prst="line">
            <a:avLst/>
          </a:prstGeom>
          <a:ln w="28440">
            <a:solidFill>
              <a:schemeClr val="tx1"/>
            </a:solidFill>
          </a:ln>
        </p:spPr>
      </p:sp>
      <p:sp>
        <p:nvSpPr>
          <p:cNvPr id="122" name="Line 24"/>
          <p:cNvSpPr/>
          <p:nvPr/>
        </p:nvSpPr>
        <p:spPr>
          <a:xfrm flipH="1">
            <a:off x="3747960" y="3008160"/>
            <a:ext cx="1784880" cy="0"/>
          </a:xfrm>
          <a:prstGeom prst="line">
            <a:avLst/>
          </a:prstGeom>
          <a:ln w="28440">
            <a:solidFill>
              <a:schemeClr val="tx1"/>
            </a:solidFill>
          </a:ln>
        </p:spPr>
      </p:sp>
      <p:sp>
        <p:nvSpPr>
          <p:cNvPr id="123" name="CustomShape 25"/>
          <p:cNvSpPr/>
          <p:nvPr/>
        </p:nvSpPr>
        <p:spPr>
          <a:xfrm>
            <a:off x="9774720" y="3459960"/>
            <a:ext cx="435240" cy="403200"/>
          </a:xfrm>
          <a:prstGeom prst="rect">
            <a:avLst/>
          </a:prstGeom>
          <a:solidFill>
            <a:srgbClr val="C7E5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4" name="CustomShape 26"/>
          <p:cNvSpPr/>
          <p:nvPr/>
        </p:nvSpPr>
        <p:spPr>
          <a:xfrm>
            <a:off x="10208520" y="3459960"/>
            <a:ext cx="435240" cy="403200"/>
          </a:xfrm>
          <a:prstGeom prst="rect">
            <a:avLst/>
          </a:prstGeom>
          <a:solidFill>
            <a:srgbClr val="C1E3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5" name="CustomShape 27"/>
          <p:cNvSpPr/>
          <p:nvPr/>
        </p:nvSpPr>
        <p:spPr>
          <a:xfrm>
            <a:off x="10641960" y="3459960"/>
            <a:ext cx="435240" cy="403200"/>
          </a:xfrm>
          <a:prstGeom prst="rect">
            <a:avLst/>
          </a:prstGeom>
          <a:solidFill>
            <a:srgbClr val="C3E4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6" name="CustomShape 28"/>
          <p:cNvSpPr/>
          <p:nvPr/>
        </p:nvSpPr>
        <p:spPr>
          <a:xfrm>
            <a:off x="11075760" y="3459960"/>
            <a:ext cx="435240" cy="403200"/>
          </a:xfrm>
          <a:prstGeom prst="rect">
            <a:avLst/>
          </a:prstGeom>
          <a:solidFill>
            <a:srgbClr val="BDE2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7" name="CustomShape 29"/>
          <p:cNvSpPr/>
          <p:nvPr/>
        </p:nvSpPr>
        <p:spPr>
          <a:xfrm>
            <a:off x="11509560" y="3459960"/>
            <a:ext cx="435240" cy="403200"/>
          </a:xfrm>
          <a:prstGeom prst="rect">
            <a:avLst/>
          </a:prstGeom>
          <a:solidFill>
            <a:srgbClr val="C1E3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8" name="CustomShape 30"/>
          <p:cNvSpPr/>
          <p:nvPr/>
        </p:nvSpPr>
        <p:spPr>
          <a:xfrm>
            <a:off x="9774720" y="3863520"/>
            <a:ext cx="435240" cy="403200"/>
          </a:xfrm>
          <a:prstGeom prst="rect">
            <a:avLst/>
          </a:prstGeom>
          <a:solidFill>
            <a:srgbClr val="6EB5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9" name="CustomShape 31"/>
          <p:cNvSpPr/>
          <p:nvPr/>
        </p:nvSpPr>
        <p:spPr>
          <a:xfrm>
            <a:off x="10208520" y="3863520"/>
            <a:ext cx="435240" cy="403200"/>
          </a:xfrm>
          <a:prstGeom prst="rect">
            <a:avLst/>
          </a:prstGeom>
          <a:solidFill>
            <a:srgbClr val="8DD5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0" name="CustomShape 32"/>
          <p:cNvSpPr/>
          <p:nvPr/>
        </p:nvSpPr>
        <p:spPr>
          <a:xfrm>
            <a:off x="10641960" y="3863520"/>
            <a:ext cx="435240" cy="403200"/>
          </a:xfrm>
          <a:prstGeom prst="rect">
            <a:avLst/>
          </a:prstGeom>
          <a:solidFill>
            <a:srgbClr val="8DD5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1" name="CustomShape 33"/>
          <p:cNvSpPr/>
          <p:nvPr/>
        </p:nvSpPr>
        <p:spPr>
          <a:xfrm>
            <a:off x="11075760" y="3863520"/>
            <a:ext cx="435240" cy="403200"/>
          </a:xfrm>
          <a:prstGeom prst="rect">
            <a:avLst/>
          </a:prstGeom>
          <a:solidFill>
            <a:srgbClr val="75BC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2" name="CustomShape 34"/>
          <p:cNvSpPr/>
          <p:nvPr/>
        </p:nvSpPr>
        <p:spPr>
          <a:xfrm>
            <a:off x="11509560" y="3863520"/>
            <a:ext cx="435240" cy="403200"/>
          </a:xfrm>
          <a:prstGeom prst="rect">
            <a:avLst/>
          </a:prstGeom>
          <a:solidFill>
            <a:srgbClr val="72B6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3" name="CustomShape 35"/>
          <p:cNvSpPr/>
          <p:nvPr/>
        </p:nvSpPr>
        <p:spPr>
          <a:xfrm>
            <a:off x="9774720" y="4267080"/>
            <a:ext cx="435240" cy="403200"/>
          </a:xfrm>
          <a:prstGeom prst="rect">
            <a:avLst/>
          </a:prstGeom>
          <a:solidFill>
            <a:srgbClr val="427D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4" name="CustomShape 36"/>
          <p:cNvSpPr/>
          <p:nvPr/>
        </p:nvSpPr>
        <p:spPr>
          <a:xfrm>
            <a:off x="10208520" y="4267080"/>
            <a:ext cx="435240" cy="403200"/>
          </a:xfrm>
          <a:prstGeom prst="rect">
            <a:avLst/>
          </a:prstGeom>
          <a:solidFill>
            <a:srgbClr val="132A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5" name="CustomShape 37"/>
          <p:cNvSpPr/>
          <p:nvPr/>
        </p:nvSpPr>
        <p:spPr>
          <a:xfrm>
            <a:off x="10641960" y="4267080"/>
            <a:ext cx="435240" cy="403200"/>
          </a:xfrm>
          <a:prstGeom prst="rect">
            <a:avLst/>
          </a:prstGeom>
          <a:solidFill>
            <a:srgbClr val="0E1E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6" name="CustomShape 38"/>
          <p:cNvSpPr/>
          <p:nvPr/>
        </p:nvSpPr>
        <p:spPr>
          <a:xfrm>
            <a:off x="11075760" y="4267080"/>
            <a:ext cx="435240" cy="403200"/>
          </a:xfrm>
          <a:prstGeom prst="rect">
            <a:avLst/>
          </a:prstGeom>
          <a:solidFill>
            <a:srgbClr val="132A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7" name="CustomShape 39"/>
          <p:cNvSpPr/>
          <p:nvPr/>
        </p:nvSpPr>
        <p:spPr>
          <a:xfrm>
            <a:off x="11509560" y="4267080"/>
            <a:ext cx="435240" cy="403200"/>
          </a:xfrm>
          <a:prstGeom prst="rect">
            <a:avLst/>
          </a:prstGeom>
          <a:solidFill>
            <a:srgbClr val="3069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8" name="CustomShape 40"/>
          <p:cNvSpPr/>
          <p:nvPr/>
        </p:nvSpPr>
        <p:spPr>
          <a:xfrm>
            <a:off x="9774720" y="4670640"/>
            <a:ext cx="435240" cy="403200"/>
          </a:xfrm>
          <a:prstGeom prst="rect">
            <a:avLst/>
          </a:prstGeom>
          <a:solidFill>
            <a:srgbClr val="2ABB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9" name="CustomShape 41"/>
          <p:cNvSpPr/>
          <p:nvPr/>
        </p:nvSpPr>
        <p:spPr>
          <a:xfrm>
            <a:off x="10208520" y="4670640"/>
            <a:ext cx="435240" cy="403200"/>
          </a:xfrm>
          <a:prstGeom prst="rect">
            <a:avLst/>
          </a:prstGeom>
          <a:solidFill>
            <a:srgbClr val="3069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0" name="CustomShape 42"/>
          <p:cNvSpPr/>
          <p:nvPr/>
        </p:nvSpPr>
        <p:spPr>
          <a:xfrm>
            <a:off x="10641960" y="4670640"/>
            <a:ext cx="435240" cy="403200"/>
          </a:xfrm>
          <a:prstGeom prst="rect">
            <a:avLst/>
          </a:prstGeom>
          <a:solidFill>
            <a:srgbClr val="427D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1" name="CustomShape 43"/>
          <p:cNvSpPr/>
          <p:nvPr/>
        </p:nvSpPr>
        <p:spPr>
          <a:xfrm>
            <a:off x="11075760" y="4670640"/>
            <a:ext cx="435240" cy="403200"/>
          </a:xfrm>
          <a:prstGeom prst="rect">
            <a:avLst/>
          </a:prstGeom>
          <a:solidFill>
            <a:srgbClr val="3069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2" name="CustomShape 44"/>
          <p:cNvSpPr/>
          <p:nvPr/>
        </p:nvSpPr>
        <p:spPr>
          <a:xfrm>
            <a:off x="11509560" y="4670640"/>
            <a:ext cx="435240" cy="403200"/>
          </a:xfrm>
          <a:prstGeom prst="rect">
            <a:avLst/>
          </a:prstGeom>
          <a:solidFill>
            <a:srgbClr val="2ABB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3" name="CustomShape 45"/>
          <p:cNvSpPr/>
          <p:nvPr/>
        </p:nvSpPr>
        <p:spPr>
          <a:xfrm>
            <a:off x="9774720" y="5074200"/>
            <a:ext cx="435240" cy="403200"/>
          </a:xfrm>
          <a:prstGeom prst="rect">
            <a:avLst/>
          </a:prstGeom>
          <a:solidFill>
            <a:srgbClr val="00B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4" name="CustomShape 46"/>
          <p:cNvSpPr/>
          <p:nvPr/>
        </p:nvSpPr>
        <p:spPr>
          <a:xfrm>
            <a:off x="10208520" y="5074200"/>
            <a:ext cx="435240" cy="403200"/>
          </a:xfrm>
          <a:prstGeom prst="rect">
            <a:avLst/>
          </a:prstGeom>
          <a:solidFill>
            <a:srgbClr val="0082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5" name="CustomShape 47"/>
          <p:cNvSpPr/>
          <p:nvPr/>
        </p:nvSpPr>
        <p:spPr>
          <a:xfrm>
            <a:off x="10641960" y="5074200"/>
            <a:ext cx="435240" cy="403200"/>
          </a:xfrm>
          <a:prstGeom prst="rect">
            <a:avLst/>
          </a:prstGeom>
          <a:solidFill>
            <a:srgbClr val="0092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6" name="CustomShape 48"/>
          <p:cNvSpPr/>
          <p:nvPr/>
        </p:nvSpPr>
        <p:spPr>
          <a:xfrm>
            <a:off x="11075760" y="5074200"/>
            <a:ext cx="435240" cy="403200"/>
          </a:xfrm>
          <a:prstGeom prst="rect">
            <a:avLst/>
          </a:prstGeom>
          <a:solidFill>
            <a:srgbClr val="0082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7" name="CustomShape 49"/>
          <p:cNvSpPr/>
          <p:nvPr/>
        </p:nvSpPr>
        <p:spPr>
          <a:xfrm>
            <a:off x="11509560" y="5074200"/>
            <a:ext cx="435240" cy="403200"/>
          </a:xfrm>
          <a:prstGeom prst="rect">
            <a:avLst/>
          </a:prstGeom>
          <a:solidFill>
            <a:srgbClr val="00B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8" name="CustomShape 50"/>
          <p:cNvSpPr/>
          <p:nvPr/>
        </p:nvSpPr>
        <p:spPr>
          <a:xfrm>
            <a:off x="9774720" y="5477760"/>
            <a:ext cx="435240" cy="4032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9" name="CustomShape 51"/>
          <p:cNvSpPr/>
          <p:nvPr/>
        </p:nvSpPr>
        <p:spPr>
          <a:xfrm>
            <a:off x="10208520" y="5477760"/>
            <a:ext cx="435240" cy="403200"/>
          </a:xfrm>
          <a:prstGeom prst="rect">
            <a:avLst/>
          </a:prstGeom>
          <a:solidFill>
            <a:srgbClr val="00A8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0" name="CustomShape 52"/>
          <p:cNvSpPr/>
          <p:nvPr/>
        </p:nvSpPr>
        <p:spPr>
          <a:xfrm>
            <a:off x="10641960" y="5477760"/>
            <a:ext cx="435240" cy="4032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1" name="CustomShape 53"/>
          <p:cNvSpPr/>
          <p:nvPr/>
        </p:nvSpPr>
        <p:spPr>
          <a:xfrm>
            <a:off x="11075760" y="5477760"/>
            <a:ext cx="435240" cy="4032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2" name="CustomShape 54"/>
          <p:cNvSpPr/>
          <p:nvPr/>
        </p:nvSpPr>
        <p:spPr>
          <a:xfrm>
            <a:off x="11509560" y="5477760"/>
            <a:ext cx="435240" cy="4032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3" name="CustomShape 55"/>
          <p:cNvSpPr/>
          <p:nvPr/>
        </p:nvSpPr>
        <p:spPr>
          <a:xfrm flipV="1">
            <a:off x="786240" y="3074040"/>
            <a:ext cx="256320" cy="906840"/>
          </a:xfrm>
          <a:prstGeom prst="straightConnector1">
            <a:avLst/>
          </a:prstGeom>
          <a:noFill/>
          <a:ln w="57240">
            <a:solidFill>
              <a:schemeClr val="bg1"/>
            </a:solidFill>
            <a:tailEnd type="triangle" w="med" len="med"/>
          </a:ln>
          <a:effectLst>
            <a:outerShdw blurRad="190500" algn="ctr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4" name="CustomShape 56"/>
          <p:cNvSpPr/>
          <p:nvPr/>
        </p:nvSpPr>
        <p:spPr>
          <a:xfrm flipV="1">
            <a:off x="1937520" y="2021760"/>
            <a:ext cx="1810080" cy="51480"/>
          </a:xfrm>
          <a:prstGeom prst="straightConnector1">
            <a:avLst/>
          </a:prstGeom>
          <a:noFill/>
          <a:ln w="57240">
            <a:solidFill>
              <a:schemeClr val="bg1"/>
            </a:solidFill>
            <a:tailEnd type="triangle" w="med" len="med"/>
          </a:ln>
          <a:effectLst>
            <a:outerShdw blurRad="190500" algn="ctr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5" name="CustomShape 57"/>
          <p:cNvSpPr/>
          <p:nvPr/>
        </p:nvSpPr>
        <p:spPr>
          <a:xfrm flipV="1">
            <a:off x="1323000" y="4443480"/>
            <a:ext cx="2136960" cy="169200"/>
          </a:xfrm>
          <a:prstGeom prst="straightConnector1">
            <a:avLst/>
          </a:prstGeom>
          <a:noFill/>
          <a:ln w="57240">
            <a:solidFill>
              <a:schemeClr val="bg1"/>
            </a:solidFill>
            <a:round/>
            <a:tailEnd type="triangle" w="med" len="med"/>
          </a:ln>
          <a:effectLst>
            <a:outerShdw blurRad="190500" algn="ctr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6" name="CustomShape 58"/>
          <p:cNvSpPr/>
          <p:nvPr/>
        </p:nvSpPr>
        <p:spPr>
          <a:xfrm>
            <a:off x="1323000" y="4920120"/>
            <a:ext cx="2540160" cy="92520"/>
          </a:xfrm>
          <a:prstGeom prst="straightConnector1">
            <a:avLst/>
          </a:prstGeom>
          <a:noFill/>
          <a:ln w="57240">
            <a:solidFill>
              <a:schemeClr val="bg1"/>
            </a:solidFill>
            <a:round/>
            <a:tailEnd type="triangle" w="med" len="med"/>
          </a:ln>
          <a:effectLst>
            <a:outerShdw blurRad="190500" algn="ctr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7" name="CustomShape 59"/>
          <p:cNvSpPr/>
          <p:nvPr/>
        </p:nvSpPr>
        <p:spPr>
          <a:xfrm>
            <a:off x="1323000" y="5227560"/>
            <a:ext cx="2943360" cy="354960"/>
          </a:xfrm>
          <a:prstGeom prst="straightConnector1">
            <a:avLst/>
          </a:prstGeom>
          <a:noFill/>
          <a:ln w="57240">
            <a:solidFill>
              <a:schemeClr val="bg1"/>
            </a:solidFill>
            <a:round/>
            <a:tailEnd type="triangle" w="med" len="med"/>
          </a:ln>
          <a:effectLst>
            <a:outerShdw blurRad="190500" algn="ctr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8" name="CustomShape 60"/>
          <p:cNvSpPr/>
          <p:nvPr/>
        </p:nvSpPr>
        <p:spPr>
          <a:xfrm>
            <a:off x="247320" y="5211360"/>
            <a:ext cx="1073160" cy="646560"/>
          </a:xfrm>
          <a:prstGeom prst="can">
            <a:avLst>
              <a:gd name="adj" fmla="val 21600"/>
            </a:avLst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100000">
                <a:srgbClr val="00B0F0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9" name="CustomShape 61"/>
          <p:cNvSpPr/>
          <p:nvPr/>
        </p:nvSpPr>
        <p:spPr>
          <a:xfrm>
            <a:off x="249480" y="4903920"/>
            <a:ext cx="1073160" cy="646560"/>
          </a:xfrm>
          <a:prstGeom prst="can">
            <a:avLst>
              <a:gd name="adj" fmla="val 21600"/>
            </a:avLst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100000">
                <a:srgbClr val="00B0F0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0" name="CustomShape 62"/>
          <p:cNvSpPr/>
          <p:nvPr/>
        </p:nvSpPr>
        <p:spPr>
          <a:xfrm>
            <a:off x="249480" y="4596840"/>
            <a:ext cx="1073160" cy="646560"/>
          </a:xfrm>
          <a:prstGeom prst="can">
            <a:avLst>
              <a:gd name="adj" fmla="val 21600"/>
            </a:avLst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100000">
                <a:srgbClr val="00B0F0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1" name="CustomShape 63"/>
          <p:cNvSpPr/>
          <p:nvPr/>
        </p:nvSpPr>
        <p:spPr>
          <a:xfrm>
            <a:off x="249480" y="4289400"/>
            <a:ext cx="1073160" cy="646560"/>
          </a:xfrm>
          <a:prstGeom prst="can">
            <a:avLst>
              <a:gd name="adj" fmla="val 21600"/>
            </a:avLst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100000">
                <a:srgbClr val="00B0F0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2" name="CustomShape 64"/>
          <p:cNvSpPr/>
          <p:nvPr/>
        </p:nvSpPr>
        <p:spPr>
          <a:xfrm>
            <a:off x="249480" y="3982320"/>
            <a:ext cx="1073160" cy="646560"/>
          </a:xfrm>
          <a:prstGeom prst="can">
            <a:avLst>
              <a:gd name="adj" fmla="val 21600"/>
            </a:avLst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100000">
                <a:srgbClr val="00B0F0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3" name="CustomShape 65"/>
          <p:cNvSpPr/>
          <p:nvPr/>
        </p:nvSpPr>
        <p:spPr>
          <a:xfrm rot="16200000" flipH="1">
            <a:off x="5181120" y="2484360"/>
            <a:ext cx="948600" cy="2026080"/>
          </a:xfrm>
          <a:prstGeom prst="bentConnector3">
            <a:avLst>
              <a:gd name="adj1" fmla="val 50000"/>
            </a:avLst>
          </a:prstGeom>
          <a:noFill/>
          <a:ln w="57240">
            <a:solidFill>
              <a:schemeClr val="bg1"/>
            </a:solidFill>
            <a:tailEnd type="triangle" w="med" len="med"/>
          </a:ln>
          <a:effectLst>
            <a:outerShdw blurRad="190500" algn="ctr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4" name="CustomShape 66"/>
          <p:cNvSpPr/>
          <p:nvPr/>
        </p:nvSpPr>
        <p:spPr>
          <a:xfrm flipV="1">
            <a:off x="6951960" y="3774240"/>
            <a:ext cx="1215720" cy="1178280"/>
          </a:xfrm>
          <a:prstGeom prst="bentConnector2">
            <a:avLst/>
          </a:prstGeom>
          <a:noFill/>
          <a:ln w="57240">
            <a:solidFill>
              <a:schemeClr val="bg1"/>
            </a:solidFill>
            <a:tailEnd type="triangle" w="med" len="med"/>
          </a:ln>
          <a:effectLst>
            <a:outerShdw blurRad="190500" algn="ctr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5" name="CustomShape 67"/>
          <p:cNvSpPr/>
          <p:nvPr/>
        </p:nvSpPr>
        <p:spPr>
          <a:xfrm flipV="1">
            <a:off x="6951960" y="3774960"/>
            <a:ext cx="1215720" cy="479520"/>
          </a:xfrm>
          <a:prstGeom prst="bentConnector2">
            <a:avLst/>
          </a:prstGeom>
          <a:noFill/>
          <a:ln w="57240">
            <a:solidFill>
              <a:schemeClr val="bg1"/>
            </a:solidFill>
            <a:tailEnd type="triangle" w="med" len="med"/>
          </a:ln>
          <a:effectLst>
            <a:outerShdw blurRad="190500" algn="ctr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6" name="CustomShape 68"/>
          <p:cNvSpPr/>
          <p:nvPr/>
        </p:nvSpPr>
        <p:spPr>
          <a:xfrm flipV="1">
            <a:off x="6951960" y="3774960"/>
            <a:ext cx="1215720" cy="1875600"/>
          </a:xfrm>
          <a:prstGeom prst="bentConnector2">
            <a:avLst/>
          </a:prstGeom>
          <a:noFill/>
          <a:ln w="57240">
            <a:solidFill>
              <a:schemeClr val="bg1"/>
            </a:solidFill>
            <a:tailEnd type="triangle" w="med" len="med"/>
          </a:ln>
          <a:effectLst>
            <a:outerShdw blurRad="190500" algn="ctr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7" name="CustomShape 69"/>
          <p:cNvSpPr/>
          <p:nvPr/>
        </p:nvSpPr>
        <p:spPr>
          <a:xfrm flipV="1">
            <a:off x="9402480" y="2041920"/>
            <a:ext cx="1254240" cy="1032480"/>
          </a:xfrm>
          <a:prstGeom prst="straightConnector1">
            <a:avLst/>
          </a:prstGeom>
          <a:noFill/>
          <a:ln w="76320">
            <a:solidFill>
              <a:schemeClr val="bg1"/>
            </a:solidFill>
            <a:round/>
            <a:tailEnd type="triangle" w="med" len="med"/>
          </a:ln>
          <a:effectLst>
            <a:outerShdw blurRad="190500" algn="ctr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8" name="CustomShape 70"/>
          <p:cNvSpPr/>
          <p:nvPr/>
        </p:nvSpPr>
        <p:spPr>
          <a:xfrm>
            <a:off x="358560" y="4691160"/>
            <a:ext cx="797760" cy="658800"/>
          </a:xfrm>
          <a:prstGeom prst="roundRect">
            <a:avLst>
              <a:gd name="adj" fmla="val 15037"/>
            </a:avLst>
          </a:prstGeom>
          <a:solidFill>
            <a:srgbClr val="FFFFFF">
              <a:alpha val="51000"/>
            </a:srgbClr>
          </a:solidFill>
          <a:ln>
            <a:noFill/>
          </a:ln>
          <a:effectLst>
            <a:outerShdw blurRad="1905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s-MX" sz="1600" strike="noStrike">
                <a:solidFill>
                  <a:srgbClr val="FFFFFF"/>
                </a:solidFill>
                <a:latin typeface="Segoe UI"/>
              </a:rPr>
              <a:t>Disco Duro</a:t>
            </a:r>
            <a:endParaRPr/>
          </a:p>
        </p:txBody>
      </p:sp>
      <p:sp>
        <p:nvSpPr>
          <p:cNvPr id="169" name="CustomShape 71"/>
          <p:cNvSpPr/>
          <p:nvPr/>
        </p:nvSpPr>
        <p:spPr>
          <a:xfrm>
            <a:off x="497520" y="203760"/>
            <a:ext cx="2077920" cy="461160"/>
          </a:xfrm>
          <a:prstGeom prst="roundRect">
            <a:avLst>
              <a:gd name="adj" fmla="val 21600"/>
            </a:avLst>
          </a:prstGeom>
          <a:solidFill>
            <a:schemeClr val="bg1"/>
          </a:solidFill>
          <a:ln>
            <a:noFill/>
          </a:ln>
          <a:effectLst>
            <a:outerShdw blurRad="1905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s-MX" sz="1400" b="1" strike="noStrike">
                <a:solidFill>
                  <a:srgbClr val="000000"/>
                </a:solidFill>
                <a:latin typeface="Segoe UI"/>
              </a:rPr>
              <a:t>createPhotomosaic: </a:t>
            </a:r>
            <a:r>
              <a:rPr lang="es-MX" sz="1400" strike="noStrike">
                <a:solidFill>
                  <a:srgbClr val="000000"/>
                </a:solidFill>
                <a:latin typeface="Segoe UI"/>
              </a:rPr>
              <a:t>Cargar target_image</a:t>
            </a:r>
            <a:endParaRPr/>
          </a:p>
        </p:txBody>
      </p:sp>
      <p:sp>
        <p:nvSpPr>
          <p:cNvPr id="170" name="CustomShape 72"/>
          <p:cNvSpPr/>
          <p:nvPr/>
        </p:nvSpPr>
        <p:spPr>
          <a:xfrm>
            <a:off x="2369520" y="6111720"/>
            <a:ext cx="2201040" cy="576360"/>
          </a:xfrm>
          <a:prstGeom prst="roundRect">
            <a:avLst>
              <a:gd name="adj" fmla="val 21600"/>
            </a:avLst>
          </a:prstGeom>
          <a:solidFill>
            <a:schemeClr val="bg1"/>
          </a:solidFill>
          <a:ln>
            <a:noFill/>
          </a:ln>
          <a:effectLst>
            <a:outerShdw blurRad="1905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s-MX" sz="1400" b="1" strike="noStrike">
                <a:solidFill>
                  <a:srgbClr val="000000"/>
                </a:solidFill>
                <a:latin typeface="Segoe UI"/>
              </a:rPr>
              <a:t>createPhotomosaic: </a:t>
            </a:r>
            <a:r>
              <a:rPr lang="es-MX" sz="1400" strike="noStrike">
                <a:solidFill>
                  <a:srgbClr val="000000"/>
                </a:solidFill>
                <a:latin typeface="Segoe UI"/>
              </a:rPr>
              <a:t>Cargar input_images.</a:t>
            </a:r>
            <a:endParaRPr/>
          </a:p>
        </p:txBody>
      </p:sp>
      <p:sp>
        <p:nvSpPr>
          <p:cNvPr id="171" name="CustomShape 73"/>
          <p:cNvSpPr/>
          <p:nvPr/>
        </p:nvSpPr>
        <p:spPr>
          <a:xfrm>
            <a:off x="5522760" y="6130800"/>
            <a:ext cx="2832480" cy="594000"/>
          </a:xfrm>
          <a:prstGeom prst="roundRect">
            <a:avLst>
              <a:gd name="adj" fmla="val 15472"/>
            </a:avLst>
          </a:prstGeom>
          <a:solidFill>
            <a:schemeClr val="bg1"/>
          </a:solidFill>
          <a:ln>
            <a:noFill/>
          </a:ln>
          <a:effectLst>
            <a:outerShdw blurRad="1905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s-MX" sz="1400" b="1" strike="noStrike">
                <a:solidFill>
                  <a:srgbClr val="000000"/>
                </a:solidFill>
                <a:latin typeface="Segoe UI"/>
              </a:rPr>
              <a:t>getAverageRGB: </a:t>
            </a:r>
            <a:r>
              <a:rPr lang="es-MX" sz="1400" strike="noStrike">
                <a:solidFill>
                  <a:srgbClr val="000000"/>
                </a:solidFill>
                <a:latin typeface="Segoe UI"/>
              </a:rPr>
              <a:t>Calcular el color promedio de cada imagen fuente.</a:t>
            </a:r>
            <a:endParaRPr/>
          </a:p>
        </p:txBody>
      </p:sp>
      <p:sp>
        <p:nvSpPr>
          <p:cNvPr id="172" name="CustomShape 74"/>
          <p:cNvSpPr/>
          <p:nvPr/>
        </p:nvSpPr>
        <p:spPr>
          <a:xfrm>
            <a:off x="3233520" y="135000"/>
            <a:ext cx="2763720" cy="791280"/>
          </a:xfrm>
          <a:prstGeom prst="roundRect">
            <a:avLst>
              <a:gd name="adj" fmla="val 14952"/>
            </a:avLst>
          </a:prstGeom>
          <a:solidFill>
            <a:schemeClr val="bg1"/>
          </a:solidFill>
          <a:ln>
            <a:noFill/>
          </a:ln>
          <a:effectLst>
            <a:outerShdw blurRad="1905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s-MX" sz="1400" b="1" strike="noStrike">
                <a:solidFill>
                  <a:srgbClr val="000000"/>
                </a:solidFill>
                <a:latin typeface="Segoe UI"/>
              </a:rPr>
              <a:t>splitImage: </a:t>
            </a:r>
            <a:r>
              <a:rPr lang="es-MX" sz="1400" strike="noStrike">
                <a:solidFill>
                  <a:srgbClr val="000000"/>
                </a:solidFill>
                <a:latin typeface="Segoe UI"/>
              </a:rPr>
              <a:t>Dividir la target_image en múltiples recuadros.</a:t>
            </a:r>
            <a:endParaRPr/>
          </a:p>
        </p:txBody>
      </p:sp>
      <p:sp>
        <p:nvSpPr>
          <p:cNvPr id="173" name="CustomShape 75"/>
          <p:cNvSpPr/>
          <p:nvPr/>
        </p:nvSpPr>
        <p:spPr>
          <a:xfrm>
            <a:off x="6933240" y="2374920"/>
            <a:ext cx="2468880" cy="1399680"/>
          </a:xfrm>
          <a:prstGeom prst="roundRect">
            <a:avLst>
              <a:gd name="adj" fmla="val 15833"/>
            </a:avLst>
          </a:prstGeom>
          <a:solidFill>
            <a:schemeClr val="bg1"/>
          </a:solidFill>
          <a:ln>
            <a:noFill/>
          </a:ln>
          <a:effectLst>
            <a:outerShdw blurRad="1905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s-MX" sz="1400" b="1" strike="noStrike">
                <a:solidFill>
                  <a:srgbClr val="000000"/>
                </a:solidFill>
                <a:latin typeface="Segoe UI"/>
              </a:rPr>
              <a:t>getBestMatchIndex: </a:t>
            </a:r>
            <a:r>
              <a:rPr lang="es-MX" sz="1400" strike="noStrike">
                <a:solidFill>
                  <a:srgbClr val="000000"/>
                </a:solidFill>
                <a:latin typeface="Segoe UI"/>
              </a:rPr>
              <a:t>Obtener el valor RGB más cercano entre cada recuadro de la target_image y las input_images</a:t>
            </a:r>
            <a:endParaRPr/>
          </a:p>
        </p:txBody>
      </p:sp>
      <p:sp>
        <p:nvSpPr>
          <p:cNvPr id="174" name="CustomShape 76"/>
          <p:cNvSpPr/>
          <p:nvPr/>
        </p:nvSpPr>
        <p:spPr>
          <a:xfrm>
            <a:off x="9798840" y="5953320"/>
            <a:ext cx="2170080" cy="771120"/>
          </a:xfrm>
          <a:prstGeom prst="roundRect">
            <a:avLst>
              <a:gd name="adj" fmla="val 15472"/>
            </a:avLst>
          </a:prstGeom>
          <a:solidFill>
            <a:schemeClr val="bg1"/>
          </a:solidFill>
          <a:ln>
            <a:noFill/>
          </a:ln>
          <a:effectLst>
            <a:outerShdw blurRad="1905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s-MX" sz="1400" b="1" strike="noStrike">
                <a:solidFill>
                  <a:srgbClr val="000000"/>
                </a:solidFill>
                <a:latin typeface="Segoe UI"/>
              </a:rPr>
              <a:t>createImageGrid: </a:t>
            </a:r>
            <a:r>
              <a:rPr lang="es-MX" sz="1400" strike="noStrike">
                <a:solidFill>
                  <a:srgbClr val="000000"/>
                </a:solidFill>
                <a:latin typeface="Segoe UI"/>
              </a:rPr>
              <a:t>Obtenemos como salida el mosaico final.</a:t>
            </a:r>
            <a:endParaRPr/>
          </a:p>
        </p:txBody>
      </p:sp>
      <p:sp>
        <p:nvSpPr>
          <p:cNvPr id="175" name="CustomShape 77"/>
          <p:cNvSpPr/>
          <p:nvPr/>
        </p:nvSpPr>
        <p:spPr>
          <a:xfrm>
            <a:off x="1554120" y="3142800"/>
            <a:ext cx="2970000" cy="579240"/>
          </a:xfrm>
          <a:prstGeom prst="roundRect">
            <a:avLst>
              <a:gd name="adj" fmla="val 14952"/>
            </a:avLst>
          </a:prstGeom>
          <a:solidFill>
            <a:schemeClr val="bg1"/>
          </a:solidFill>
          <a:ln>
            <a:noFill/>
          </a:ln>
          <a:effectLst>
            <a:outerShdw blurRad="1905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s-MX" sz="1400" b="1" strike="noStrike">
                <a:solidFill>
                  <a:srgbClr val="000000"/>
                </a:solidFill>
                <a:latin typeface="Segoe UI"/>
              </a:rPr>
              <a:t>getAverageRGB: </a:t>
            </a:r>
            <a:r>
              <a:rPr lang="es-MX" sz="1400" strike="noStrike">
                <a:solidFill>
                  <a:srgbClr val="000000"/>
                </a:solidFill>
                <a:latin typeface="Segoe UI"/>
              </a:rPr>
              <a:t>Calcular el color promedio de cada recuadro.</a:t>
            </a:r>
            <a:endParaRPr/>
          </a:p>
        </p:txBody>
      </p:sp>
      <p:sp>
        <p:nvSpPr>
          <p:cNvPr id="176" name="CustomShape 78"/>
          <p:cNvSpPr/>
          <p:nvPr/>
        </p:nvSpPr>
        <p:spPr>
          <a:xfrm>
            <a:off x="10657080" y="1503360"/>
            <a:ext cx="565200" cy="565200"/>
          </a:xfrm>
          <a:prstGeom prst="roundRect">
            <a:avLst>
              <a:gd name="adj" fmla="val 16667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7" name="CustomShape 79"/>
          <p:cNvSpPr/>
          <p:nvPr/>
        </p:nvSpPr>
        <p:spPr>
          <a:xfrm>
            <a:off x="10657080" y="1759320"/>
            <a:ext cx="565200" cy="56520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8" name="CustomShape 80"/>
          <p:cNvSpPr/>
          <p:nvPr/>
        </p:nvSpPr>
        <p:spPr>
          <a:xfrm>
            <a:off x="10641960" y="2039400"/>
            <a:ext cx="565200" cy="565200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9" name="CustomShape 81"/>
          <p:cNvSpPr/>
          <p:nvPr/>
        </p:nvSpPr>
        <p:spPr>
          <a:xfrm flipH="1">
            <a:off x="10883880" y="2647800"/>
            <a:ext cx="12960" cy="838800"/>
          </a:xfrm>
          <a:prstGeom prst="straightConnector1">
            <a:avLst/>
          </a:prstGeom>
          <a:noFill/>
          <a:ln w="76320">
            <a:solidFill>
              <a:schemeClr val="bg1"/>
            </a:solidFill>
            <a:round/>
            <a:tailEnd type="triangle" w="med" len="med"/>
          </a:ln>
          <a:effectLst>
            <a:outerShdw blurRad="190500" algn="ctr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CustomShape 1"/>
          <p:cNvSpPr/>
          <p:nvPr/>
        </p:nvSpPr>
        <p:spPr>
          <a:xfrm flipV="1">
            <a:off x="8104320" y="1099080"/>
            <a:ext cx="360" cy="2969640"/>
          </a:xfrm>
          <a:prstGeom prst="straightConnector1">
            <a:avLst/>
          </a:prstGeom>
          <a:noFill/>
          <a:ln w="38160">
            <a:solidFill>
              <a:schemeClr val="bg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3" name="CustomShape 2"/>
          <p:cNvSpPr/>
          <p:nvPr/>
        </p:nvSpPr>
        <p:spPr>
          <a:xfrm flipV="1">
            <a:off x="6665400" y="4069800"/>
            <a:ext cx="1438560" cy="1438560"/>
          </a:xfrm>
          <a:prstGeom prst="straightConnector1">
            <a:avLst/>
          </a:prstGeom>
          <a:noFill/>
          <a:ln w="38160">
            <a:solidFill>
              <a:schemeClr val="bg1"/>
            </a:solidFill>
            <a:head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4" name="CustomShape 3"/>
          <p:cNvSpPr/>
          <p:nvPr/>
        </p:nvSpPr>
        <p:spPr>
          <a:xfrm>
            <a:off x="8104320" y="4069800"/>
            <a:ext cx="2969640" cy="360"/>
          </a:xfrm>
          <a:prstGeom prst="straightConnector1">
            <a:avLst/>
          </a:prstGeom>
          <a:noFill/>
          <a:ln w="38160">
            <a:solidFill>
              <a:schemeClr val="bg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5" name="CustomShape 4"/>
          <p:cNvSpPr/>
          <p:nvPr/>
        </p:nvSpPr>
        <p:spPr>
          <a:xfrm flipV="1">
            <a:off x="6665400" y="2525040"/>
            <a:ext cx="360" cy="2969640"/>
          </a:xfrm>
          <a:prstGeom prst="straightConnector1">
            <a:avLst/>
          </a:prstGeom>
          <a:noFill/>
          <a:ln w="19080" cap="rnd">
            <a:solidFill>
              <a:schemeClr val="bg1"/>
            </a:solidFill>
            <a:custDash>
              <a:ds d="100000" sp="100000"/>
            </a:custDash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6" name="CustomShape 5"/>
          <p:cNvSpPr/>
          <p:nvPr/>
        </p:nvSpPr>
        <p:spPr>
          <a:xfrm flipV="1">
            <a:off x="6665400" y="1086840"/>
            <a:ext cx="1438560" cy="1438560"/>
          </a:xfrm>
          <a:prstGeom prst="straightConnector1">
            <a:avLst/>
          </a:prstGeom>
          <a:noFill/>
          <a:ln w="19080" cap="rnd">
            <a:solidFill>
              <a:schemeClr val="bg1"/>
            </a:solidFill>
            <a:custDash>
              <a:ds d="100000" sp="100000"/>
            </a:custDash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7" name="CustomShape 6"/>
          <p:cNvSpPr/>
          <p:nvPr/>
        </p:nvSpPr>
        <p:spPr>
          <a:xfrm flipV="1">
            <a:off x="11062800" y="1099080"/>
            <a:ext cx="360" cy="2969640"/>
          </a:xfrm>
          <a:prstGeom prst="straightConnector1">
            <a:avLst/>
          </a:prstGeom>
          <a:noFill/>
          <a:ln w="19080" cap="rnd">
            <a:solidFill>
              <a:schemeClr val="bg1"/>
            </a:solidFill>
            <a:custDash>
              <a:ds d="100000" sp="100000"/>
            </a:custDash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CustomShape 7"/>
          <p:cNvSpPr/>
          <p:nvPr/>
        </p:nvSpPr>
        <p:spPr>
          <a:xfrm flipV="1">
            <a:off x="9635400" y="4069800"/>
            <a:ext cx="1438560" cy="1438560"/>
          </a:xfrm>
          <a:prstGeom prst="straightConnector1">
            <a:avLst/>
          </a:prstGeom>
          <a:noFill/>
          <a:ln w="19080" cap="rnd">
            <a:solidFill>
              <a:schemeClr val="bg1"/>
            </a:solidFill>
            <a:custDash>
              <a:ds d="100000" sp="100000"/>
            </a:custDash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9" name="CustomShape 8"/>
          <p:cNvSpPr/>
          <p:nvPr/>
        </p:nvSpPr>
        <p:spPr>
          <a:xfrm>
            <a:off x="6665400" y="5508720"/>
            <a:ext cx="2969640" cy="360"/>
          </a:xfrm>
          <a:prstGeom prst="straightConnector1">
            <a:avLst/>
          </a:prstGeom>
          <a:noFill/>
          <a:ln w="19080" cap="rnd">
            <a:solidFill>
              <a:schemeClr val="bg1"/>
            </a:solidFill>
            <a:custDash>
              <a:ds d="100000" sp="100000"/>
            </a:custDash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0" name="CustomShape 9"/>
          <p:cNvSpPr/>
          <p:nvPr/>
        </p:nvSpPr>
        <p:spPr>
          <a:xfrm>
            <a:off x="8104320" y="1099800"/>
            <a:ext cx="2969640" cy="360"/>
          </a:xfrm>
          <a:prstGeom prst="straightConnector1">
            <a:avLst/>
          </a:prstGeom>
          <a:noFill/>
          <a:ln w="19080" cap="rnd">
            <a:solidFill>
              <a:schemeClr val="bg1"/>
            </a:solidFill>
            <a:custDash>
              <a:ds d="100000" sp="100000"/>
            </a:custDash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1" name="CustomShape 10"/>
          <p:cNvSpPr/>
          <p:nvPr/>
        </p:nvSpPr>
        <p:spPr>
          <a:xfrm>
            <a:off x="6672960" y="1096560"/>
            <a:ext cx="1425240" cy="4415760"/>
          </a:xfrm>
          <a:custGeom>
            <a:avLst/>
            <a:gdLst/>
            <a:ahLst/>
            <a:cxnLst/>
            <a:rect l="0" t="0" r="r" b="b"/>
            <a:pathLst>
              <a:path w="1568352" h="4857849">
                <a:moveTo>
                  <a:pt x="6350" y="1574800"/>
                </a:moveTo>
                <a:lnTo>
                  <a:pt x="1568351" y="0"/>
                </a:lnTo>
                <a:cubicBezTo>
                  <a:pt x="1564118" y="1085883"/>
                  <a:pt x="1559884" y="2171765"/>
                  <a:pt x="1555651" y="3257648"/>
                </a:cubicBezTo>
                <a:lnTo>
                  <a:pt x="0" y="4857848"/>
                </a:lnTo>
                <a:cubicBezTo>
                  <a:pt x="2117" y="3763499"/>
                  <a:pt x="4233" y="2669149"/>
                  <a:pt x="6350" y="1574800"/>
                </a:cubicBezTo>
              </a:path>
            </a:pathLst>
          </a:custGeom>
          <a:solidFill>
            <a:srgbClr val="0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2" name="CustomShape 11"/>
          <p:cNvSpPr/>
          <p:nvPr/>
        </p:nvSpPr>
        <p:spPr>
          <a:xfrm>
            <a:off x="8098560" y="1109880"/>
            <a:ext cx="2963880" cy="2955240"/>
          </a:xfrm>
          <a:prstGeom prst="rect">
            <a:avLst/>
          </a:prstGeom>
          <a:solidFill>
            <a:srgbClr val="FFFFFF">
              <a:alpha val="1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3" name="CustomShape 12"/>
          <p:cNvSpPr/>
          <p:nvPr/>
        </p:nvSpPr>
        <p:spPr>
          <a:xfrm>
            <a:off x="7859160" y="474120"/>
            <a:ext cx="478800" cy="478800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4" name="CustomShape 13"/>
          <p:cNvSpPr/>
          <p:nvPr/>
        </p:nvSpPr>
        <p:spPr>
          <a:xfrm>
            <a:off x="6193800" y="5521680"/>
            <a:ext cx="478800" cy="478800"/>
          </a:xfrm>
          <a:prstGeom prst="ellipse">
            <a:avLst/>
          </a:prstGeom>
          <a:solidFill>
            <a:srgbClr val="00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5" name="CustomShape 14"/>
          <p:cNvSpPr/>
          <p:nvPr/>
        </p:nvSpPr>
        <p:spPr>
          <a:xfrm>
            <a:off x="11224440" y="3825720"/>
            <a:ext cx="478800" cy="478800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6" name="CustomShape 15"/>
          <p:cNvSpPr/>
          <p:nvPr/>
        </p:nvSpPr>
        <p:spPr>
          <a:xfrm>
            <a:off x="8753040" y="2567160"/>
            <a:ext cx="326880" cy="32688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7" name="CustomShape 16"/>
          <p:cNvSpPr/>
          <p:nvPr/>
        </p:nvSpPr>
        <p:spPr>
          <a:xfrm>
            <a:off x="7744320" y="2244240"/>
            <a:ext cx="326880" cy="326880"/>
          </a:xfrm>
          <a:prstGeom prst="ellipse">
            <a:avLst/>
          </a:prstGeom>
          <a:solidFill>
            <a:srgbClr val="F1AC2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8" name="CustomShape 17"/>
          <p:cNvSpPr/>
          <p:nvPr/>
        </p:nvSpPr>
        <p:spPr>
          <a:xfrm>
            <a:off x="8087040" y="2433240"/>
            <a:ext cx="654120" cy="248760"/>
          </a:xfrm>
          <a:prstGeom prst="straightConnector1">
            <a:avLst/>
          </a:prstGeom>
          <a:noFill/>
          <a:ln w="5724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9" name="Line 18"/>
          <p:cNvSpPr/>
          <p:nvPr/>
        </p:nvSpPr>
        <p:spPr>
          <a:xfrm>
            <a:off x="5797440" y="377640"/>
            <a:ext cx="0" cy="6102360"/>
          </a:xfrm>
          <a:prstGeom prst="line">
            <a:avLst/>
          </a:prstGeom>
          <a:ln w="28440">
            <a:solidFill>
              <a:schemeClr val="bg1"/>
            </a:solidFill>
          </a:ln>
        </p:spPr>
      </p:sp>
      <p:sp>
        <p:nvSpPr>
          <p:cNvPr id="260" name="CustomShape 19"/>
          <p:cNvSpPr/>
          <p:nvPr/>
        </p:nvSpPr>
        <p:spPr>
          <a:xfrm>
            <a:off x="630360" y="1710000"/>
            <a:ext cx="4399920" cy="1243440"/>
          </a:xfrm>
          <a:prstGeom prst="roundRect">
            <a:avLst>
              <a:gd name="adj" fmla="val 14495"/>
            </a:avLst>
          </a:prstGeom>
          <a:solidFill>
            <a:schemeClr val="bg1"/>
          </a:solidFill>
          <a:ln>
            <a:noFill/>
          </a:ln>
          <a:effectLst>
            <a:outerShdw blurRad="1905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s-MX" strike="noStrike">
                <a:solidFill>
                  <a:srgbClr val="000000"/>
                </a:solidFill>
                <a:latin typeface="Segoe UI"/>
                <a:ea typeface="Segoe UI Black"/>
              </a:rPr>
              <a:t>Para hacerlo con nuestras imágenes, tenemos que analizar los tres componentes de sus colores (RGB) y obtener la distancia entre ellos.</a:t>
            </a:r>
            <a:endParaRPr/>
          </a:p>
        </p:txBody>
      </p:sp>
      <p:sp>
        <p:nvSpPr>
          <p:cNvPr id="261" name="CustomShape 20"/>
          <p:cNvSpPr/>
          <p:nvPr/>
        </p:nvSpPr>
        <p:spPr>
          <a:xfrm>
            <a:off x="168480" y="3355920"/>
            <a:ext cx="5324040" cy="1791360"/>
          </a:xfrm>
          <a:prstGeom prst="roundRect">
            <a:avLst>
              <a:gd name="adj" fmla="val 13991"/>
            </a:avLst>
          </a:prstGeom>
          <a:solidFill>
            <a:schemeClr val="bg1"/>
          </a:solidFill>
          <a:ln>
            <a:noFill/>
          </a:ln>
          <a:effectLst>
            <a:outerShdw blurRad="1905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s-MX" strike="noStrike">
                <a:solidFill>
                  <a:srgbClr val="000000"/>
                </a:solidFill>
                <a:latin typeface="Segoe UI"/>
                <a:ea typeface="Segoe UI Black"/>
              </a:rPr>
              <a:t>Eso lo haremos con la siguiente fórmula: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es-MX" strike="noStrike">
                <a:solidFill>
                  <a:srgbClr val="000000"/>
                </a:solidFill>
                <a:latin typeface="Segoe UI"/>
                <a:ea typeface="Segoe UI Black"/>
              </a:rPr>
              <a:t>(Descuida, la computadora hará el cálculo por ti)</a:t>
            </a:r>
            <a:endParaRPr/>
          </a:p>
        </p:txBody>
      </p:sp>
      <p:sp>
        <p:nvSpPr>
          <p:cNvPr id="262" name="CustomShape 21"/>
          <p:cNvSpPr/>
          <p:nvPr/>
        </p:nvSpPr>
        <p:spPr>
          <a:xfrm>
            <a:off x="168480" y="3355920"/>
            <a:ext cx="5324040" cy="1791360"/>
          </a:xfrm>
          <a:prstGeom prst="roundRect">
            <a:avLst>
              <a:gd name="adj" fmla="val 13991"/>
            </a:avLst>
          </a:prstGeom>
          <a:blipFill>
            <a:blip r:embed="rId2"/>
            <a:stretch>
              <a:fillRect/>
            </a:stretch>
          </a:blipFill>
          <a:ln>
            <a:noFill/>
          </a:ln>
          <a:effectLst>
            <a:outerShdw blurRad="190500" algn="ctr" rotWithShape="0">
              <a:srgbClr val="000000">
                <a:alpha val="3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MX" strike="noStrike">
                <a:solidFill>
                  <a:srgbClr val="000000"/>
                </a:solidFill>
                <a:latin typeface="Calibri"/>
              </a:rPr>
              <a:t> 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3" name="Content Placeholder 4"/>
          <p:cNvPicPr/>
          <p:nvPr/>
        </p:nvPicPr>
        <p:blipFill>
          <a:blip r:embed="rId2"/>
          <a:srcRect l="2527" r="2745"/>
          <a:stretch/>
        </p:blipFill>
        <p:spPr>
          <a:xfrm>
            <a:off x="3434040" y="0"/>
            <a:ext cx="8757720" cy="6857640"/>
          </a:xfrm>
          <a:prstGeom prst="rect">
            <a:avLst/>
          </a:prstGeom>
          <a:ln>
            <a:noFill/>
          </a:ln>
        </p:spPr>
      </p:pic>
      <p:sp>
        <p:nvSpPr>
          <p:cNvPr id="264" name="CustomShape 1"/>
          <p:cNvSpPr/>
          <p:nvPr/>
        </p:nvSpPr>
        <p:spPr>
          <a:xfrm>
            <a:off x="239400" y="353880"/>
            <a:ext cx="8725680" cy="606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MX" sz="3600" b="1" strike="noStrike" dirty="0">
                <a:solidFill>
                  <a:srgbClr val="FFFFFF"/>
                </a:solidFill>
                <a:latin typeface="Calibri"/>
              </a:rPr>
              <a:t>Ejercicios para modificar el </a:t>
            </a:r>
            <a:r>
              <a:rPr lang="es-MX" sz="3600" b="1" strike="noStrike" dirty="0" err="1">
                <a:solidFill>
                  <a:srgbClr val="FFFFFF"/>
                </a:solidFill>
                <a:latin typeface="Calibri"/>
              </a:rPr>
              <a:t>fotomosaico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 algn="just">
              <a:lnSpc>
                <a:spcPct val="100000"/>
              </a:lnSpc>
              <a:buFont typeface="StarSymbol"/>
              <a:buAutoNum type="arabicPeriod"/>
            </a:pPr>
            <a:r>
              <a:rPr lang="es-MX" sz="3600" strike="noStrike" dirty="0">
                <a:solidFill>
                  <a:srgbClr val="FFFFFF"/>
                </a:solidFill>
                <a:latin typeface="Calibri"/>
              </a:rPr>
              <a:t>¿Qué sucede si cambiamos el número de mosaicos?, por ejemplo: 40x40 o bien 60x20</a:t>
            </a:r>
            <a:endParaRPr dirty="0"/>
          </a:p>
          <a:p>
            <a:pPr algn="just">
              <a:lnSpc>
                <a:spcPct val="100000"/>
              </a:lnSpc>
              <a:buFont typeface="StarSymbol"/>
              <a:buAutoNum type="arabicPeriod"/>
            </a:pPr>
            <a:r>
              <a:rPr lang="es-MX" sz="3600" strike="noStrike" dirty="0">
                <a:solidFill>
                  <a:srgbClr val="FFFFFF"/>
                </a:solidFill>
                <a:latin typeface="Calibri"/>
              </a:rPr>
              <a:t>¿Qué cambio tendríamos que hacer si quisiéramos que el programa no reutilice las imágenes de entrada?.  Es decir que cada mosaico que forma el archivo final (mosaic_image.png) sea diferente.</a:t>
            </a:r>
            <a:endParaRPr dirty="0"/>
          </a:p>
          <a:p>
            <a:pPr algn="just"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Content Placeholder 4"/>
          <p:cNvPicPr/>
          <p:nvPr/>
        </p:nvPicPr>
        <p:blipFill>
          <a:blip r:embed="rId2"/>
          <a:srcRect l="2527" r="2745"/>
          <a:stretch/>
        </p:blipFill>
        <p:spPr>
          <a:xfrm>
            <a:off x="3434040" y="0"/>
            <a:ext cx="8757720" cy="6857640"/>
          </a:xfrm>
          <a:prstGeom prst="rect">
            <a:avLst/>
          </a:prstGeom>
          <a:ln>
            <a:noFill/>
          </a:ln>
        </p:spPr>
      </p:pic>
      <p:sp>
        <p:nvSpPr>
          <p:cNvPr id="88" name="CustomShape 1"/>
          <p:cNvSpPr/>
          <p:nvPr/>
        </p:nvSpPr>
        <p:spPr>
          <a:xfrm>
            <a:off x="392040" y="522360"/>
            <a:ext cx="8725680" cy="3930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MX" sz="3600" b="1" strike="noStrike" dirty="0">
                <a:solidFill>
                  <a:srgbClr val="FFFFFF"/>
                </a:solidFill>
                <a:latin typeface="Calibri"/>
              </a:rPr>
              <a:t>Programa en Python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es-MX" sz="3600" strike="noStrike" dirty="0">
                <a:solidFill>
                  <a:srgbClr val="FFFFFF"/>
                </a:solidFill>
                <a:latin typeface="Calibri"/>
              </a:rPr>
              <a:t>El programa para la construcción del </a:t>
            </a:r>
            <a:r>
              <a:rPr lang="es-MX" sz="3600" strike="noStrike" dirty="0" err="1">
                <a:solidFill>
                  <a:srgbClr val="FFFFFF"/>
                </a:solidFill>
                <a:latin typeface="Calibri"/>
              </a:rPr>
              <a:t>fotomosaico</a:t>
            </a:r>
            <a:r>
              <a:rPr lang="es-MX" sz="3600" strike="noStrike" dirty="0">
                <a:solidFill>
                  <a:srgbClr val="FFFFFF"/>
                </a:solidFill>
                <a:latin typeface="Calibri"/>
              </a:rPr>
              <a:t> se encuentra en  </a:t>
            </a:r>
            <a:r>
              <a:rPr lang="es-MX" sz="3600" b="0" i="0" u="none" strike="noStrike" dirty="0">
                <a:solidFill>
                  <a:srgbClr val="A6A7DC"/>
                </a:solidFill>
                <a:effectLst/>
                <a:latin typeface="Segoe UI" panose="020B0502040204020203" pitchFamily="34" charset="0"/>
                <a:hlinkClick r:id="rId3" tooltip="https://lab.anahuac.mx/talleres/python/"/>
              </a:rPr>
              <a:t>https://lab.anahuac.mx/talleres/Python/</a:t>
            </a:r>
            <a:endParaRPr lang="es-MX" b="1" dirty="0"/>
          </a:p>
          <a:p>
            <a:pPr>
              <a:lnSpc>
                <a:spcPct val="100000"/>
              </a:lnSpc>
            </a:pPr>
            <a:r>
              <a:rPr lang="es-MX" sz="3600" strike="noStrike" dirty="0">
                <a:solidFill>
                  <a:srgbClr val="FFFFFF"/>
                </a:solidFill>
                <a:latin typeface="Calibri"/>
              </a:rPr>
              <a:t> y está identificado con el siguiente nombre: </a:t>
            </a:r>
            <a:r>
              <a:rPr lang="es-MX" sz="3600" b="1" i="1" strike="noStrike" dirty="0">
                <a:solidFill>
                  <a:srgbClr val="FFFFFF"/>
                </a:solidFill>
                <a:latin typeface="Calibri"/>
              </a:rPr>
              <a:t>pm.py</a:t>
            </a:r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143101224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5A1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5" name="Content Placeholder 4"/>
          <p:cNvPicPr/>
          <p:nvPr/>
        </p:nvPicPr>
        <p:blipFill>
          <a:blip r:embed="rId2"/>
          <a:srcRect l="2527" r="2745"/>
          <a:stretch/>
        </p:blipFill>
        <p:spPr>
          <a:xfrm>
            <a:off x="2858760" y="360"/>
            <a:ext cx="8757720" cy="6857640"/>
          </a:xfrm>
          <a:prstGeom prst="rect">
            <a:avLst/>
          </a:prstGeom>
          <a:ln>
            <a:noFill/>
          </a:ln>
        </p:spPr>
      </p:pic>
      <p:sp>
        <p:nvSpPr>
          <p:cNvPr id="266" name="CustomShape 1"/>
          <p:cNvSpPr/>
          <p:nvPr/>
        </p:nvSpPr>
        <p:spPr>
          <a:xfrm>
            <a:off x="1850040" y="1594800"/>
            <a:ext cx="3402000" cy="31255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67" name="CustomShape 2"/>
          <p:cNvSpPr/>
          <p:nvPr/>
        </p:nvSpPr>
        <p:spPr>
          <a:xfrm>
            <a:off x="2328480" y="1225440"/>
            <a:ext cx="24451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MX" b="1" strike="noStrike">
                <a:solidFill>
                  <a:srgbClr val="FFFFFF"/>
                </a:solidFill>
                <a:latin typeface="Sharp Slab Semibold"/>
                <a:ea typeface="Sharp Slab Semibold"/>
              </a:rPr>
              <a:t>CAMPUS NORTE</a:t>
            </a:r>
            <a:endParaRPr/>
          </a:p>
        </p:txBody>
      </p:sp>
      <p:sp>
        <p:nvSpPr>
          <p:cNvPr id="268" name="CustomShape 3"/>
          <p:cNvSpPr/>
          <p:nvPr/>
        </p:nvSpPr>
        <p:spPr>
          <a:xfrm>
            <a:off x="2235240" y="1645560"/>
            <a:ext cx="2445120" cy="63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MX" b="1" strike="noStrike">
                <a:solidFill>
                  <a:srgbClr val="FFFFFF"/>
                </a:solidFill>
                <a:latin typeface="Sharp Slab Semibold"/>
                <a:ea typeface="Sharp Slab Semibold"/>
              </a:rPr>
              <a:t>Dra. Teresa Inestrillas Zárate</a:t>
            </a:r>
            <a:endParaRPr/>
          </a:p>
        </p:txBody>
      </p:sp>
      <p:sp>
        <p:nvSpPr>
          <p:cNvPr id="269" name="CustomShape 4"/>
          <p:cNvSpPr/>
          <p:nvPr/>
        </p:nvSpPr>
        <p:spPr>
          <a:xfrm>
            <a:off x="2232000" y="3321720"/>
            <a:ext cx="2445120" cy="63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MX" b="1" strike="noStrike">
                <a:solidFill>
                  <a:srgbClr val="FFFFFF"/>
                </a:solidFill>
                <a:latin typeface="Sharp Slab Semibold"/>
                <a:ea typeface="Sharp Slab Semibold"/>
              </a:rPr>
              <a:t>Mtro. Miguel Angel Mendez</a:t>
            </a:r>
            <a:endParaRPr/>
          </a:p>
        </p:txBody>
      </p:sp>
      <p:sp>
        <p:nvSpPr>
          <p:cNvPr id="270" name="CustomShape 5"/>
          <p:cNvSpPr/>
          <p:nvPr/>
        </p:nvSpPr>
        <p:spPr>
          <a:xfrm>
            <a:off x="2162880" y="2363400"/>
            <a:ext cx="2445120" cy="72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MX" sz="1400" strike="noStrike">
                <a:solidFill>
                  <a:srgbClr val="FFFFFF"/>
                </a:solidFill>
                <a:latin typeface="Sharp Slab Book"/>
                <a:ea typeface="Sharp Slab Book"/>
              </a:rPr>
              <a:t>Coordinadora de Maestría </a:t>
            </a:r>
            <a:endParaRPr/>
          </a:p>
          <a:p>
            <a:pPr algn="ctr">
              <a:lnSpc>
                <a:spcPct val="100000"/>
              </a:lnSpc>
            </a:pPr>
            <a:r>
              <a:rPr lang="es-MX" sz="1400" strike="noStrike">
                <a:solidFill>
                  <a:srgbClr val="FFFFFF"/>
                </a:solidFill>
                <a:latin typeface="Sharp Slab Book"/>
                <a:ea typeface="Sharp Slab Book"/>
              </a:rPr>
              <a:t>tinestri@anahuac.mx</a:t>
            </a:r>
            <a:endParaRPr/>
          </a:p>
        </p:txBody>
      </p:sp>
      <p:sp>
        <p:nvSpPr>
          <p:cNvPr id="271" name="CustomShape 6"/>
          <p:cNvSpPr/>
          <p:nvPr/>
        </p:nvSpPr>
        <p:spPr>
          <a:xfrm>
            <a:off x="2160000" y="3947400"/>
            <a:ext cx="2445120" cy="72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MX" sz="1400" strike="noStrike" dirty="0">
                <a:solidFill>
                  <a:srgbClr val="FFFFFF"/>
                </a:solidFill>
                <a:latin typeface="Sharp Slab Book"/>
                <a:ea typeface="Sharp Slab Book"/>
              </a:rPr>
              <a:t>Coordinador Licenciatura ISTI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es-MX" sz="1400" strike="noStrike" dirty="0">
                <a:solidFill>
                  <a:srgbClr val="FFFFFF"/>
                </a:solidFill>
                <a:latin typeface="Sharp Slab Book"/>
                <a:ea typeface="Sharp Slab Book"/>
              </a:rPr>
              <a:t>mmendez@anahuac.mx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2" name="Imagen 3"/>
          <p:cNvPicPr/>
          <p:nvPr/>
        </p:nvPicPr>
        <p:blipFill>
          <a:blip r:embed="rId2"/>
          <a:stretch/>
        </p:blipFill>
        <p:spPr>
          <a:xfrm>
            <a:off x="1578240" y="0"/>
            <a:ext cx="9035280" cy="6857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3"/>
          <p:cNvPicPr/>
          <p:nvPr/>
        </p:nvPicPr>
        <p:blipFill>
          <a:blip r:embed="rId2"/>
          <a:srcRect l="1124" t="4562" r="1560"/>
          <a:stretch/>
        </p:blipFill>
        <p:spPr>
          <a:xfrm>
            <a:off x="1384569" y="-32940"/>
            <a:ext cx="9271800" cy="6923880"/>
          </a:xfrm>
          <a:prstGeom prst="rect">
            <a:avLst/>
          </a:prstGeom>
          <a:ln>
            <a:noFill/>
          </a:ln>
        </p:spPr>
      </p:pic>
      <p:sp>
        <p:nvSpPr>
          <p:cNvPr id="80" name="CustomShape 1"/>
          <p:cNvSpPr/>
          <p:nvPr/>
        </p:nvSpPr>
        <p:spPr>
          <a:xfrm>
            <a:off x="3316134" y="3540600"/>
            <a:ext cx="5933801" cy="486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MX" sz="2600" b="1" strike="noStrike" dirty="0">
                <a:solidFill>
                  <a:srgbClr val="FFFFFF"/>
                </a:solidFill>
                <a:latin typeface="Sharp Slab Book"/>
                <a:ea typeface="Sharp Slab Book"/>
              </a:rPr>
              <a:t>Mtro. Miguel Angel Méndez </a:t>
            </a:r>
            <a:r>
              <a:rPr lang="es-MX" sz="2600" b="1" strike="noStrike" dirty="0" err="1">
                <a:solidFill>
                  <a:srgbClr val="FFFFFF"/>
                </a:solidFill>
                <a:latin typeface="Sharp Slab Book"/>
                <a:ea typeface="Sharp Slab Book"/>
              </a:rPr>
              <a:t>Méndez</a:t>
            </a:r>
            <a:endParaRPr dirty="0"/>
          </a:p>
        </p:txBody>
      </p:sp>
      <p:sp>
        <p:nvSpPr>
          <p:cNvPr id="81" name="CustomShape 2"/>
          <p:cNvSpPr/>
          <p:nvPr/>
        </p:nvSpPr>
        <p:spPr>
          <a:xfrm>
            <a:off x="3603239" y="4026960"/>
            <a:ext cx="5445975" cy="546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1600" strike="noStrike" dirty="0" err="1">
                <a:solidFill>
                  <a:srgbClr val="FFFFFF"/>
                </a:solidFill>
                <a:latin typeface="Sharp Slab Book"/>
                <a:ea typeface="Sharp Slab Book"/>
              </a:rPr>
              <a:t>Coordinador</a:t>
            </a:r>
            <a:r>
              <a:rPr lang="pt-BR" sz="1600" strike="noStrike" dirty="0">
                <a:solidFill>
                  <a:srgbClr val="FFFFFF"/>
                </a:solidFill>
                <a:latin typeface="Sharp Slab Book"/>
                <a:ea typeface="Sharp Slab Book"/>
              </a:rPr>
              <a:t> Licenciatura ISTI</a:t>
            </a:r>
            <a:endParaRPr lang="pt-BR" sz="1600" dirty="0"/>
          </a:p>
          <a:p>
            <a:pPr algn="ctr">
              <a:lnSpc>
                <a:spcPct val="100000"/>
              </a:lnSpc>
            </a:pPr>
            <a:r>
              <a:rPr lang="pt-BR" sz="1600" strike="noStrike" dirty="0">
                <a:solidFill>
                  <a:srgbClr val="FFFFFF"/>
                </a:solidFill>
                <a:latin typeface="Sharp Slab Book"/>
                <a:ea typeface="Sharp Slab Book"/>
              </a:rPr>
              <a:t>mmendez@anahuac.mx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5A1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Content Placeholder 4"/>
          <p:cNvPicPr/>
          <p:nvPr/>
        </p:nvPicPr>
        <p:blipFill>
          <a:blip r:embed="rId2"/>
          <a:srcRect l="2527" r="2745"/>
          <a:stretch/>
        </p:blipFill>
        <p:spPr>
          <a:xfrm>
            <a:off x="1605600" y="0"/>
            <a:ext cx="8757720" cy="6857640"/>
          </a:xfrm>
          <a:prstGeom prst="rect">
            <a:avLst/>
          </a:prstGeom>
          <a:ln>
            <a:noFill/>
          </a:ln>
        </p:spPr>
      </p:pic>
      <p:sp>
        <p:nvSpPr>
          <p:cNvPr id="83" name="CustomShape 1"/>
          <p:cNvSpPr/>
          <p:nvPr/>
        </p:nvSpPr>
        <p:spPr>
          <a:xfrm>
            <a:off x="1459800" y="2255760"/>
            <a:ext cx="7777080" cy="2102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50000"/>
              </a:lnSpc>
              <a:buFont typeface="Arial"/>
              <a:buChar char="•"/>
            </a:pPr>
            <a:r>
              <a:rPr lang="es-MX" sz="2400" strike="noStrike">
                <a:solidFill>
                  <a:srgbClr val="FFFFFF"/>
                </a:solidFill>
                <a:latin typeface="Sharp Slab Book"/>
                <a:ea typeface="Sharp Slab Book"/>
              </a:rPr>
              <a:t>Bienvenida</a:t>
            </a:r>
            <a:endParaRPr/>
          </a:p>
          <a:p>
            <a:pPr>
              <a:lnSpc>
                <a:spcPct val="150000"/>
              </a:lnSpc>
              <a:buFont typeface="Arial"/>
              <a:buChar char="•"/>
            </a:pPr>
            <a:r>
              <a:rPr lang="es-MX" sz="2400" strike="noStrike">
                <a:solidFill>
                  <a:srgbClr val="FFFFFF"/>
                </a:solidFill>
                <a:latin typeface="Sharp Slab Book"/>
                <a:ea typeface="Sharp Slab Book"/>
              </a:rPr>
              <a:t>Taller de Python</a:t>
            </a:r>
            <a:endParaRPr/>
          </a:p>
          <a:p>
            <a:pPr>
              <a:lnSpc>
                <a:spcPct val="150000"/>
              </a:lnSpc>
              <a:buFont typeface="Arial"/>
              <a:buChar char="•"/>
            </a:pPr>
            <a:r>
              <a:rPr lang="es-MX" sz="2400" strike="noStrike">
                <a:solidFill>
                  <a:srgbClr val="FFFFFF"/>
                </a:solidFill>
                <a:latin typeface="Sharp Slab Book"/>
                <a:ea typeface="Sharp Slab Book"/>
              </a:rPr>
              <a:t>Sesión de Preguntas y Respuestas</a:t>
            </a:r>
            <a:endParaRPr/>
          </a:p>
          <a:p>
            <a:pPr>
              <a:lnSpc>
                <a:spcPct val="150000"/>
              </a:lnSpc>
            </a:pPr>
            <a:endParaRPr/>
          </a:p>
        </p:txBody>
      </p:sp>
      <p:sp>
        <p:nvSpPr>
          <p:cNvPr id="84" name="CustomShape 2"/>
          <p:cNvSpPr/>
          <p:nvPr/>
        </p:nvSpPr>
        <p:spPr>
          <a:xfrm>
            <a:off x="1459800" y="1071000"/>
            <a:ext cx="3033360" cy="69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MX" sz="4000" b="1" strike="noStrike">
                <a:solidFill>
                  <a:srgbClr val="FFFFFF"/>
                </a:solidFill>
                <a:latin typeface="Sharp Slab Book"/>
                <a:ea typeface="Sharp Slab Book"/>
              </a:rPr>
              <a:t>Agenda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Content Placeholder 4"/>
          <p:cNvPicPr/>
          <p:nvPr/>
        </p:nvPicPr>
        <p:blipFill>
          <a:blip r:embed="rId2"/>
          <a:srcRect l="2527" r="2745"/>
          <a:stretch/>
        </p:blipFill>
        <p:spPr>
          <a:xfrm>
            <a:off x="3434280" y="0"/>
            <a:ext cx="8757720" cy="6857640"/>
          </a:xfrm>
          <a:prstGeom prst="rect">
            <a:avLst/>
          </a:prstGeom>
          <a:ln>
            <a:noFill/>
          </a:ln>
        </p:spPr>
      </p:pic>
      <p:sp>
        <p:nvSpPr>
          <p:cNvPr id="88" name="CustomShape 1"/>
          <p:cNvSpPr/>
          <p:nvPr/>
        </p:nvSpPr>
        <p:spPr>
          <a:xfrm>
            <a:off x="392040" y="522360"/>
            <a:ext cx="11467282" cy="3930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ES" sz="9600" b="1" strike="noStrike" dirty="0">
                <a:solidFill>
                  <a:srgbClr val="FFFFFF"/>
                </a:solidFill>
                <a:latin typeface="Calibri"/>
              </a:rPr>
              <a:t>Taller</a:t>
            </a:r>
            <a:endParaRPr sz="9600"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lang="es-MX" sz="3600" b="1" strike="noStrike" dirty="0">
              <a:solidFill>
                <a:srgbClr val="FFFFFF"/>
              </a:solidFill>
              <a:latin typeface="Calibri"/>
              <a:hlinkClick r:id="rId3"/>
            </a:endParaRPr>
          </a:p>
          <a:p>
            <a:r>
              <a:rPr lang="es-MX" sz="4800" strike="noStrike" dirty="0">
                <a:solidFill>
                  <a:srgbClr val="FFFFFF"/>
                </a:solidFill>
                <a:latin typeface="Calibri"/>
              </a:rPr>
              <a:t> </a:t>
            </a:r>
            <a:r>
              <a:rPr lang="es-MX" sz="4800" b="0" i="0" u="none" strike="noStrike" dirty="0">
                <a:solidFill>
                  <a:srgbClr val="A6A7DC"/>
                </a:solidFill>
                <a:effectLst/>
                <a:latin typeface="Segoe UI" panose="020B0502040204020203" pitchFamily="34" charset="0"/>
                <a:hlinkClick r:id="rId4" tooltip="https://lab.anahuac.mx/talleres/python/"/>
              </a:rPr>
              <a:t>https://lab.anahuac.mx/talleres/Python/</a:t>
            </a:r>
            <a:endParaRPr lang="es-MX" sz="4800" b="1" dirty="0"/>
          </a:p>
          <a:p>
            <a:pPr>
              <a:lnSpc>
                <a:spcPct val="100000"/>
              </a:lnSpc>
            </a:pPr>
            <a:endParaRPr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5A1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Content Placeholder 4"/>
          <p:cNvPicPr/>
          <p:nvPr/>
        </p:nvPicPr>
        <p:blipFill>
          <a:blip r:embed="rId2"/>
          <a:srcRect l="2527" r="2745"/>
          <a:stretch/>
        </p:blipFill>
        <p:spPr>
          <a:xfrm>
            <a:off x="392040" y="0"/>
            <a:ext cx="11799720" cy="6857640"/>
          </a:xfrm>
          <a:prstGeom prst="rect">
            <a:avLst/>
          </a:prstGeom>
          <a:ln>
            <a:noFill/>
          </a:ln>
        </p:spPr>
      </p:pic>
      <p:sp>
        <p:nvSpPr>
          <p:cNvPr id="86" name="CustomShape 1"/>
          <p:cNvSpPr/>
          <p:nvPr/>
        </p:nvSpPr>
        <p:spPr>
          <a:xfrm>
            <a:off x="526320" y="1691280"/>
            <a:ext cx="8617320" cy="4479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es-MX" sz="3600" strike="noStrike">
                <a:solidFill>
                  <a:srgbClr val="FFFFFF"/>
                </a:solidFill>
                <a:latin typeface="Calibri"/>
              </a:rPr>
              <a:t>En este taller utilizarás un programa escrito en lenguaje Python, para construir un fotomosaico de una fotografía que tu selecciones.</a:t>
            </a:r>
            <a:endParaRPr/>
          </a:p>
          <a:p>
            <a:pPr algn="just">
              <a:lnSpc>
                <a:spcPct val="100000"/>
              </a:lnSpc>
            </a:pPr>
            <a:r>
              <a:rPr lang="es-MX" sz="3600" strike="noStrike">
                <a:solidFill>
                  <a:srgbClr val="FFFFFF"/>
                </a:solidFill>
                <a:latin typeface="Calibri"/>
              </a:rPr>
              <a:t>Un fotomosaico es un mural, pintura, o fotografía hecha a partir de pequeñas imágenes.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Content Placeholder 4"/>
          <p:cNvPicPr/>
          <p:nvPr/>
        </p:nvPicPr>
        <p:blipFill>
          <a:blip r:embed="rId2"/>
          <a:srcRect l="2527" r="2745"/>
          <a:stretch/>
        </p:blipFill>
        <p:spPr>
          <a:xfrm>
            <a:off x="3434040" y="0"/>
            <a:ext cx="8757720" cy="6857640"/>
          </a:xfrm>
          <a:prstGeom prst="rect">
            <a:avLst/>
          </a:prstGeom>
          <a:ln>
            <a:noFill/>
          </a:ln>
        </p:spPr>
      </p:pic>
      <p:sp>
        <p:nvSpPr>
          <p:cNvPr id="90" name="CustomShape 1"/>
          <p:cNvSpPr/>
          <p:nvPr/>
        </p:nvSpPr>
        <p:spPr>
          <a:xfrm>
            <a:off x="392040" y="353880"/>
            <a:ext cx="8725680" cy="648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MX" sz="3600" b="1" strike="noStrike" dirty="0">
                <a:solidFill>
                  <a:srgbClr val="FFFFFF"/>
                </a:solidFill>
                <a:latin typeface="Calibri"/>
              </a:rPr>
              <a:t>Partes del programa</a:t>
            </a:r>
            <a:endParaRPr dirty="0"/>
          </a:p>
          <a:p>
            <a:pPr algn="just">
              <a:lnSpc>
                <a:spcPct val="100000"/>
              </a:lnSpc>
              <a:buFont typeface="StarSymbol"/>
              <a:buAutoNum type="arabicPeriod"/>
            </a:pPr>
            <a:r>
              <a:rPr lang="es-MX" sz="3200" strike="noStrike" dirty="0">
                <a:solidFill>
                  <a:srgbClr val="FFFFFF"/>
                </a:solidFill>
                <a:latin typeface="Calibri"/>
              </a:rPr>
              <a:t>Bajar (cargar) una foto</a:t>
            </a:r>
            <a:r>
              <a:rPr lang="es-MX" sz="3200" dirty="0">
                <a:solidFill>
                  <a:srgbClr val="FFFFFF"/>
                </a:solidFill>
                <a:latin typeface="Calibri"/>
              </a:rPr>
              <a:t>.</a:t>
            </a:r>
            <a:endParaRPr dirty="0"/>
          </a:p>
          <a:p>
            <a:pPr algn="just">
              <a:lnSpc>
                <a:spcPct val="100000"/>
              </a:lnSpc>
              <a:buFont typeface="StarSymbol"/>
              <a:buAutoNum type="arabicPeriod"/>
            </a:pPr>
            <a:r>
              <a:rPr lang="es-MX" sz="3200" strike="noStrike" dirty="0">
                <a:solidFill>
                  <a:srgbClr val="FFFFFF"/>
                </a:solidFill>
                <a:latin typeface="Calibri"/>
              </a:rPr>
              <a:t>Dividir la imagen de entrada en pequeños cuadrados.</a:t>
            </a:r>
            <a:endParaRPr dirty="0"/>
          </a:p>
          <a:p>
            <a:pPr algn="just">
              <a:lnSpc>
                <a:spcPct val="100000"/>
              </a:lnSpc>
              <a:buFont typeface="StarSymbol"/>
              <a:buAutoNum type="arabicPeriod"/>
            </a:pPr>
            <a:r>
              <a:rPr lang="es-MX" sz="3200" strike="noStrike" dirty="0">
                <a:solidFill>
                  <a:srgbClr val="FFFFFF"/>
                </a:solidFill>
                <a:latin typeface="Calibri"/>
              </a:rPr>
              <a:t>Calcular el color promedio de cada cuadrado.</a:t>
            </a:r>
            <a:endParaRPr dirty="0"/>
          </a:p>
          <a:p>
            <a:pPr algn="just">
              <a:lnSpc>
                <a:spcPct val="100000"/>
              </a:lnSpc>
              <a:buFont typeface="StarSymbol"/>
              <a:buAutoNum type="arabicPeriod"/>
            </a:pPr>
            <a:r>
              <a:rPr lang="es-MX" sz="3200" strike="noStrike" dirty="0">
                <a:solidFill>
                  <a:srgbClr val="FFFFFF"/>
                </a:solidFill>
                <a:latin typeface="Calibri"/>
              </a:rPr>
              <a:t>Cargar alrededor de 100 imágenes y ajustarlas a un cuadrado</a:t>
            </a:r>
            <a:endParaRPr dirty="0"/>
          </a:p>
          <a:p>
            <a:pPr algn="just">
              <a:lnSpc>
                <a:spcPct val="100000"/>
              </a:lnSpc>
              <a:buFont typeface="StarSymbol"/>
              <a:buAutoNum type="arabicPeriod"/>
            </a:pPr>
            <a:r>
              <a:rPr lang="es-MX" sz="3200" strike="noStrike" dirty="0">
                <a:solidFill>
                  <a:srgbClr val="FFFFFF"/>
                </a:solidFill>
                <a:latin typeface="Calibri"/>
              </a:rPr>
              <a:t>Calcular el color promedio de cada imagen.</a:t>
            </a:r>
            <a:endParaRPr dirty="0"/>
          </a:p>
          <a:p>
            <a:pPr algn="just">
              <a:lnSpc>
                <a:spcPct val="100000"/>
              </a:lnSpc>
              <a:buFont typeface="StarSymbol"/>
              <a:buAutoNum type="arabicPeriod"/>
            </a:pPr>
            <a:r>
              <a:rPr lang="es-MX" sz="3200" strike="noStrike" dirty="0">
                <a:solidFill>
                  <a:srgbClr val="FFFFFF"/>
                </a:solidFill>
                <a:latin typeface="Calibri"/>
              </a:rPr>
              <a:t>Para cada sección de la imagen de entrada, es necesario encontrar entre las imágenes fuente la que más se ajusta al color promedio.</a:t>
            </a:r>
            <a:endParaRPr dirty="0"/>
          </a:p>
          <a:p>
            <a:pPr algn="just">
              <a:lnSpc>
                <a:spcPct val="100000"/>
              </a:lnSpc>
              <a:buFont typeface="StarSymbol"/>
              <a:buAutoNum type="arabicPeriod"/>
            </a:pPr>
            <a:r>
              <a:rPr lang="es-MX" sz="3200" strike="noStrike" dirty="0">
                <a:solidFill>
                  <a:srgbClr val="FFFFFF"/>
                </a:solidFill>
                <a:latin typeface="Calibri"/>
              </a:rPr>
              <a:t>Finalmente se pegan las imágenes en la imagen de salida en la ubicación adecuada.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Content Placeholder 4"/>
          <p:cNvPicPr/>
          <p:nvPr/>
        </p:nvPicPr>
        <p:blipFill>
          <a:blip r:embed="rId2"/>
          <a:srcRect l="2527" r="2745"/>
          <a:stretch/>
        </p:blipFill>
        <p:spPr>
          <a:xfrm>
            <a:off x="3020400" y="-167268"/>
            <a:ext cx="11914560" cy="6857640"/>
          </a:xfrm>
          <a:prstGeom prst="rect">
            <a:avLst/>
          </a:prstGeom>
          <a:ln>
            <a:noFill/>
          </a:ln>
        </p:spPr>
      </p:pic>
      <p:sp>
        <p:nvSpPr>
          <p:cNvPr id="92" name="CustomShape 1"/>
          <p:cNvSpPr/>
          <p:nvPr/>
        </p:nvSpPr>
        <p:spPr>
          <a:xfrm>
            <a:off x="392040" y="522360"/>
            <a:ext cx="8725680" cy="118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MX" sz="3600" b="1" strike="noStrike">
                <a:solidFill>
                  <a:srgbClr val="FFFFFF"/>
                </a:solidFill>
                <a:latin typeface="Calibri"/>
              </a:rPr>
              <a:t>Elementos necesarios para el programa: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93" name="CustomShape 2"/>
          <p:cNvSpPr/>
          <p:nvPr/>
        </p:nvSpPr>
        <p:spPr>
          <a:xfrm>
            <a:off x="734400" y="1374120"/>
            <a:ext cx="8409240" cy="6185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MX" sz="4000" strike="noStrike" dirty="0" err="1">
                <a:solidFill>
                  <a:srgbClr val="FFFFFF"/>
                </a:solidFill>
                <a:latin typeface="Calibri"/>
              </a:rPr>
              <a:t>target_image</a:t>
            </a:r>
            <a:r>
              <a:rPr lang="es-MX" sz="4000" strike="noStrike" dirty="0">
                <a:solidFill>
                  <a:srgbClr val="FFFFFF"/>
                </a:solidFill>
                <a:latin typeface="Calibri"/>
              </a:rPr>
              <a:t>:  Imagen original que se va a recrear.</a:t>
            </a:r>
            <a:endParaRPr dirty="0"/>
          </a:p>
          <a:p>
            <a:pPr>
              <a:lnSpc>
                <a:spcPct val="100000"/>
              </a:lnSpc>
            </a:pPr>
            <a:r>
              <a:rPr lang="es-MX" sz="4000" strike="noStrike" dirty="0" err="1">
                <a:solidFill>
                  <a:srgbClr val="FFFFFF"/>
                </a:solidFill>
                <a:latin typeface="Calibri"/>
              </a:rPr>
              <a:t>input_images</a:t>
            </a:r>
            <a:r>
              <a:rPr lang="es-MX" sz="4000" strike="noStrike" dirty="0">
                <a:solidFill>
                  <a:srgbClr val="FFFFFF"/>
                </a:solidFill>
                <a:latin typeface="Calibri"/>
              </a:rPr>
              <a:t>:  Son las pequeñas imágenes que formarán la imagen de salida.</a:t>
            </a:r>
            <a:endParaRPr dirty="0"/>
          </a:p>
          <a:p>
            <a:pPr>
              <a:lnSpc>
                <a:spcPct val="100000"/>
              </a:lnSpc>
            </a:pPr>
            <a:r>
              <a:rPr lang="es-MX" sz="4000" strike="noStrike" dirty="0" err="1">
                <a:solidFill>
                  <a:srgbClr val="FFFFFF"/>
                </a:solidFill>
                <a:latin typeface="Calibri"/>
              </a:rPr>
              <a:t>grid_size</a:t>
            </a:r>
            <a:r>
              <a:rPr lang="es-MX" sz="4000" strike="noStrike" dirty="0">
                <a:solidFill>
                  <a:srgbClr val="FFFFFF"/>
                </a:solidFill>
                <a:latin typeface="Calibri"/>
              </a:rPr>
              <a:t>: Dimensiones del mosaico (vertical, horizontal)</a:t>
            </a:r>
            <a:endParaRPr dirty="0"/>
          </a:p>
          <a:p>
            <a:pPr>
              <a:lnSpc>
                <a:spcPct val="100000"/>
              </a:lnSpc>
            </a:pPr>
            <a:r>
              <a:rPr lang="es-MX" sz="4000" strike="noStrike" dirty="0" err="1">
                <a:solidFill>
                  <a:srgbClr val="FFFFFF"/>
                </a:solidFill>
                <a:latin typeface="Calibri"/>
              </a:rPr>
              <a:t>output_filename</a:t>
            </a:r>
            <a:r>
              <a:rPr lang="es-MX" sz="4000" strike="noStrike" dirty="0">
                <a:solidFill>
                  <a:srgbClr val="FFFFFF"/>
                </a:solidFill>
                <a:latin typeface="Calibri"/>
              </a:rPr>
              <a:t>: Versión en </a:t>
            </a:r>
            <a:r>
              <a:rPr lang="es-MX" sz="4000" strike="noStrike" dirty="0" err="1">
                <a:solidFill>
                  <a:srgbClr val="FFFFFF"/>
                </a:solidFill>
                <a:latin typeface="Calibri"/>
              </a:rPr>
              <a:t>fotomosaico</a:t>
            </a:r>
            <a:r>
              <a:rPr lang="es-MX" sz="4000" strike="noStrike" dirty="0">
                <a:solidFill>
                  <a:srgbClr val="FFFFFF"/>
                </a:solidFill>
                <a:latin typeface="Calibri"/>
              </a:rPr>
              <a:t> de la imagen original.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Content Placeholder 4"/>
          <p:cNvPicPr/>
          <p:nvPr/>
        </p:nvPicPr>
        <p:blipFill>
          <a:blip r:embed="rId2"/>
          <a:srcRect l="2527" r="2745"/>
          <a:stretch/>
        </p:blipFill>
        <p:spPr>
          <a:xfrm>
            <a:off x="277200" y="0"/>
            <a:ext cx="11914560" cy="6857640"/>
          </a:xfrm>
          <a:prstGeom prst="rect">
            <a:avLst/>
          </a:prstGeom>
          <a:ln>
            <a:noFill/>
          </a:ln>
        </p:spPr>
      </p:pic>
      <p:sp>
        <p:nvSpPr>
          <p:cNvPr id="95" name="CustomShape 1"/>
          <p:cNvSpPr/>
          <p:nvPr/>
        </p:nvSpPr>
        <p:spPr>
          <a:xfrm>
            <a:off x="392040" y="522360"/>
            <a:ext cx="8725680" cy="63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MX" sz="3600" b="1" strike="noStrike">
                <a:solidFill>
                  <a:srgbClr val="FFFFFF"/>
                </a:solidFill>
                <a:latin typeface="Calibri"/>
              </a:rPr>
              <a:t>Funciones en el programa:</a:t>
            </a:r>
            <a:endParaRPr/>
          </a:p>
        </p:txBody>
      </p:sp>
      <p:sp>
        <p:nvSpPr>
          <p:cNvPr id="96" name="CustomShape 2"/>
          <p:cNvSpPr/>
          <p:nvPr/>
        </p:nvSpPr>
        <p:spPr>
          <a:xfrm>
            <a:off x="734400" y="1374120"/>
            <a:ext cx="8409240" cy="5575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es-MX" sz="4000" strike="noStrike" dirty="0">
                <a:solidFill>
                  <a:srgbClr val="FFFFFF"/>
                </a:solidFill>
                <a:latin typeface="Calibri"/>
              </a:rPr>
              <a:t>En las siguientes diapositivas te describiremos gráficamente la funcionalidad del programa.</a:t>
            </a:r>
            <a:endParaRPr dirty="0"/>
          </a:p>
          <a:p>
            <a:pPr algn="just">
              <a:lnSpc>
                <a:spcPct val="100000"/>
              </a:lnSpc>
            </a:pPr>
            <a:r>
              <a:rPr lang="es-MX" sz="4000" strike="noStrike" dirty="0">
                <a:solidFill>
                  <a:srgbClr val="FFFFFF"/>
                </a:solidFill>
                <a:latin typeface="Calibri"/>
              </a:rPr>
              <a:t>El código en Python contiene distintas funciones, las cuales  tienen la finalidad de realizar cada una de las tareas necesarias para formar el </a:t>
            </a:r>
            <a:r>
              <a:rPr lang="es-MX" sz="4000" strike="noStrike" dirty="0" err="1">
                <a:solidFill>
                  <a:srgbClr val="FFFFFF"/>
                </a:solidFill>
                <a:latin typeface="Calibri"/>
              </a:rPr>
              <a:t>fotomosaico</a:t>
            </a:r>
            <a:r>
              <a:rPr lang="es-MX" sz="4000" strike="noStrike" dirty="0">
                <a:solidFill>
                  <a:srgbClr val="FFFFFF"/>
                </a:solidFill>
                <a:latin typeface="Calibri"/>
              </a:rPr>
              <a:t>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CustomShape 1"/>
          <p:cNvSpPr/>
          <p:nvPr/>
        </p:nvSpPr>
        <p:spPr>
          <a:xfrm>
            <a:off x="7440840" y="935280"/>
            <a:ext cx="4384440" cy="4384440"/>
          </a:xfrm>
          <a:prstGeom prst="ellipse">
            <a:avLst/>
          </a:prstGeom>
          <a:solidFill>
            <a:schemeClr val="tx1"/>
          </a:solidFill>
          <a:ln w="38160">
            <a:solidFill>
              <a:schemeClr val="bg1"/>
            </a:solidFill>
          </a:ln>
          <a:effectLst>
            <a:outerShdw blurRad="190500" algn="ctr" rotWithShape="0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1" name="CustomShape 2"/>
          <p:cNvSpPr/>
          <p:nvPr/>
        </p:nvSpPr>
        <p:spPr>
          <a:xfrm rot="10800000">
            <a:off x="3628080" y="5054400"/>
            <a:ext cx="1763280" cy="108360"/>
          </a:xfrm>
          <a:prstGeom prst="round2SameRect">
            <a:avLst>
              <a:gd name="adj1" fmla="val 16667"/>
              <a:gd name="adj2" fmla="val 50000"/>
            </a:avLst>
          </a:prstGeom>
          <a:gradFill>
            <a:gsLst>
              <a:gs pos="0">
                <a:schemeClr val="tx1"/>
              </a:gs>
              <a:gs pos="47200">
                <a:schemeClr val="tx1">
                  <a:lumMod val="75000"/>
                  <a:lumOff val="25000"/>
                </a:schemeClr>
              </a:gs>
              <a:gs pos="100000">
                <a:schemeClr val="tx1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2" name="CustomShape 3"/>
          <p:cNvSpPr/>
          <p:nvPr/>
        </p:nvSpPr>
        <p:spPr>
          <a:xfrm>
            <a:off x="2202120" y="4642560"/>
            <a:ext cx="1091160" cy="314280"/>
          </a:xfrm>
          <a:prstGeom prst="roundRect">
            <a:avLst>
              <a:gd name="adj" fmla="val 11449"/>
            </a:avLst>
          </a:prstGeom>
          <a:gradFill>
            <a:gsLst>
              <a:gs pos="0">
                <a:schemeClr val="tx1"/>
              </a:gs>
              <a:gs pos="47200">
                <a:schemeClr val="tx1">
                  <a:lumMod val="75000"/>
                  <a:lumOff val="25000"/>
                </a:schemeClr>
              </a:gs>
              <a:gs pos="100000">
                <a:schemeClr val="tx1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3" name="CustomShape 4"/>
          <p:cNvSpPr/>
          <p:nvPr/>
        </p:nvSpPr>
        <p:spPr>
          <a:xfrm>
            <a:off x="366120" y="1964880"/>
            <a:ext cx="4759920" cy="2677320"/>
          </a:xfrm>
          <a:prstGeom prst="roundRect">
            <a:avLst>
              <a:gd name="adj" fmla="val 11449"/>
            </a:avLst>
          </a:prstGeom>
          <a:gradFill>
            <a:gsLst>
              <a:gs pos="0">
                <a:schemeClr val="tx1"/>
              </a:gs>
              <a:gs pos="47200">
                <a:schemeClr val="tx1">
                  <a:lumMod val="75000"/>
                  <a:lumOff val="25000"/>
                </a:schemeClr>
              </a:gs>
              <a:gs pos="100000">
                <a:schemeClr val="tx1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4" name="CustomShape 5"/>
          <p:cNvSpPr/>
          <p:nvPr/>
        </p:nvSpPr>
        <p:spPr>
          <a:xfrm>
            <a:off x="474480" y="2047320"/>
            <a:ext cx="4543560" cy="2512800"/>
          </a:xfrm>
          <a:prstGeom prst="roundRect">
            <a:avLst>
              <a:gd name="adj" fmla="val 10800"/>
            </a:avLst>
          </a:prstGeom>
          <a:gradFill>
            <a:gsLst>
              <a:gs pos="0">
                <a:srgbClr val="00FF00"/>
              </a:gs>
              <a:gs pos="44000">
                <a:srgbClr val="00B0F0"/>
              </a:gs>
              <a:gs pos="100000">
                <a:srgbClr val="C00000"/>
              </a:gs>
            </a:gsLst>
            <a:lin ang="0"/>
          </a:gradFill>
          <a:ln>
            <a:noFill/>
          </a:ln>
          <a:effectLst>
            <a:innerShdw blurRad="114300">
              <a:srgbClr val="000000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5" name="CustomShape 6"/>
          <p:cNvSpPr/>
          <p:nvPr/>
        </p:nvSpPr>
        <p:spPr>
          <a:xfrm>
            <a:off x="1569960" y="446760"/>
            <a:ext cx="2346480" cy="1242360"/>
          </a:xfrm>
          <a:prstGeom prst="wedgeEllipseCallout">
            <a:avLst>
              <a:gd name="adj1" fmla="val 248"/>
              <a:gd name="adj2" fmla="val 62971"/>
            </a:avLst>
          </a:prstGeom>
          <a:solidFill>
            <a:schemeClr val="bg1"/>
          </a:solidFill>
          <a:ln>
            <a:noFill/>
          </a:ln>
          <a:effectLst>
            <a:outerShdw blurRad="1905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s-MX" sz="2000" strike="noStrike">
                <a:solidFill>
                  <a:srgbClr val="000000"/>
                </a:solidFill>
                <a:latin typeface="Segoe UI"/>
              </a:rPr>
              <a:t>¡Estoy hecho de pixeles!</a:t>
            </a:r>
            <a:endParaRPr/>
          </a:p>
        </p:txBody>
      </p:sp>
      <p:sp>
        <p:nvSpPr>
          <p:cNvPr id="186" name="CustomShape 7"/>
          <p:cNvSpPr/>
          <p:nvPr/>
        </p:nvSpPr>
        <p:spPr>
          <a:xfrm>
            <a:off x="8100000" y="1689480"/>
            <a:ext cx="3066480" cy="2876040"/>
          </a:xfrm>
          <a:prstGeom prst="roundRect">
            <a:avLst>
              <a:gd name="adj" fmla="val 1458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7" name="CustomShape 8"/>
          <p:cNvSpPr/>
          <p:nvPr/>
        </p:nvSpPr>
        <p:spPr>
          <a:xfrm>
            <a:off x="8240400" y="1820160"/>
            <a:ext cx="2785680" cy="2614680"/>
          </a:xfrm>
          <a:prstGeom prst="roundRect">
            <a:avLst>
              <a:gd name="adj" fmla="val 14008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innerShdw blurRad="165100">
              <a:srgbClr val="000000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8" name="CustomShape 9"/>
          <p:cNvSpPr/>
          <p:nvPr/>
        </p:nvSpPr>
        <p:spPr>
          <a:xfrm>
            <a:off x="8473320" y="2085120"/>
            <a:ext cx="637560" cy="2099880"/>
          </a:xfrm>
          <a:prstGeom prst="roundRect">
            <a:avLst>
              <a:gd name="adj" fmla="val 21600"/>
            </a:avLst>
          </a:prstGeom>
          <a:solidFill>
            <a:srgbClr val="FF0000"/>
          </a:solidFill>
          <a:ln>
            <a:noFill/>
          </a:ln>
          <a:effectLst>
            <a:outerShdw blurRad="190500" algn="ctr" rotWithShape="0">
              <a:srgbClr val="FF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9" name="CustomShape 10"/>
          <p:cNvSpPr/>
          <p:nvPr/>
        </p:nvSpPr>
        <p:spPr>
          <a:xfrm>
            <a:off x="9341280" y="2085120"/>
            <a:ext cx="637560" cy="2099880"/>
          </a:xfrm>
          <a:prstGeom prst="roundRect">
            <a:avLst>
              <a:gd name="adj" fmla="val 21600"/>
            </a:avLst>
          </a:prstGeom>
          <a:solidFill>
            <a:srgbClr val="00FF00"/>
          </a:solidFill>
          <a:ln>
            <a:noFill/>
          </a:ln>
          <a:effectLst>
            <a:outerShdw blurRad="190500" algn="ctr" rotWithShape="0">
              <a:srgbClr val="00FF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0" name="CustomShape 11"/>
          <p:cNvSpPr/>
          <p:nvPr/>
        </p:nvSpPr>
        <p:spPr>
          <a:xfrm>
            <a:off x="10209240" y="2085120"/>
            <a:ext cx="637560" cy="2099880"/>
          </a:xfrm>
          <a:prstGeom prst="roundRect">
            <a:avLst>
              <a:gd name="adj" fmla="val 21600"/>
            </a:avLst>
          </a:prstGeom>
          <a:solidFill>
            <a:srgbClr val="0000FF"/>
          </a:solidFill>
          <a:ln>
            <a:noFill/>
          </a:ln>
          <a:effectLst>
            <a:outerShdw blurRad="190500" algn="ctr" rotWithShape="0">
              <a:srgbClr val="0000FF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1" name="CustomShape 12"/>
          <p:cNvSpPr/>
          <p:nvPr/>
        </p:nvSpPr>
        <p:spPr>
          <a:xfrm>
            <a:off x="2494440" y="3051720"/>
            <a:ext cx="503640" cy="503640"/>
          </a:xfrm>
          <a:prstGeom prst="ellipse">
            <a:avLst/>
          </a:prstGeom>
          <a:noFill/>
          <a:ln w="38160">
            <a:solidFill>
              <a:schemeClr val="bg1"/>
            </a:solidFill>
          </a:ln>
          <a:effectLst>
            <a:outerShdw blurRad="190500" algn="ctr" rotWithShape="0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2" name="Line 13"/>
          <p:cNvSpPr/>
          <p:nvPr/>
        </p:nvSpPr>
        <p:spPr>
          <a:xfrm flipV="1">
            <a:off x="2746080" y="1024200"/>
            <a:ext cx="6269760" cy="2027520"/>
          </a:xfrm>
          <a:prstGeom prst="line">
            <a:avLst/>
          </a:prstGeom>
          <a:ln w="38160">
            <a:solidFill>
              <a:schemeClr val="bg1"/>
            </a:solidFill>
          </a:ln>
        </p:spPr>
      </p:sp>
      <p:sp>
        <p:nvSpPr>
          <p:cNvPr id="193" name="Line 14"/>
          <p:cNvSpPr/>
          <p:nvPr/>
        </p:nvSpPr>
        <p:spPr>
          <a:xfrm>
            <a:off x="2746080" y="3555720"/>
            <a:ext cx="6364800" cy="1698840"/>
          </a:xfrm>
          <a:prstGeom prst="line">
            <a:avLst/>
          </a:prstGeom>
          <a:ln w="38160">
            <a:solidFill>
              <a:schemeClr val="bg1"/>
            </a:solidFill>
          </a:ln>
        </p:spPr>
      </p:sp>
      <p:sp>
        <p:nvSpPr>
          <p:cNvPr id="194" name="CustomShape 15"/>
          <p:cNvSpPr/>
          <p:nvPr/>
        </p:nvSpPr>
        <p:spPr>
          <a:xfrm>
            <a:off x="366120" y="5833800"/>
            <a:ext cx="6175080" cy="704520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8E3300"/>
          </a:solidFill>
          <a:ln>
            <a:noFill/>
          </a:ln>
          <a:effectLst>
            <a:outerShdw blurRad="1905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s-MX" sz="2400" strike="noStrike">
                <a:solidFill>
                  <a:srgbClr val="FFFFFF"/>
                </a:solidFill>
                <a:latin typeface="Segoe UI Semibold"/>
              </a:rPr>
              <a:t>¿Cómo funciona el color en nuestras pantallas?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699</TotalTime>
  <Words>732</Words>
  <Application>Microsoft Office PowerPoint</Application>
  <PresentationFormat>Panorámica</PresentationFormat>
  <Paragraphs>78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17</vt:i4>
      </vt:variant>
    </vt:vector>
  </HeadingPairs>
  <TitlesOfParts>
    <vt:vector size="29" baseType="lpstr">
      <vt:lpstr>Arial</vt:lpstr>
      <vt:lpstr>Calibri</vt:lpstr>
      <vt:lpstr>Calibri Light</vt:lpstr>
      <vt:lpstr>Courier New</vt:lpstr>
      <vt:lpstr>Segoe UI</vt:lpstr>
      <vt:lpstr>Segoe UI Black</vt:lpstr>
      <vt:lpstr>Segoe UI Semibold</vt:lpstr>
      <vt:lpstr>Sharp Slab Book</vt:lpstr>
      <vt:lpstr>Sharp Slab Semibold</vt:lpstr>
      <vt:lpstr>StarSymbol</vt:lpstr>
      <vt:lpstr>Office Theme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</dc:creator>
  <cp:lastModifiedBy>Erandi Anaid Guzmán Vázquez</cp:lastModifiedBy>
  <cp:revision>12</cp:revision>
  <dcterms:modified xsi:type="dcterms:W3CDTF">2020-10-14T23:56:15Z</dcterms:modified>
</cp:coreProperties>
</file>